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FC7E"/>
    <a:srgbClr val="00FFFF"/>
    <a:srgbClr val="FF66FF"/>
    <a:srgbClr val="FF0066"/>
    <a:srgbClr val="FB93F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67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75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45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84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861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52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2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81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59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033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07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1836-0B2F-46EF-92F6-BF011B429714}" type="datetimeFigureOut">
              <a:rPr lang="th-TH" smtClean="0"/>
              <a:pPr/>
              <a:t>01/01/45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1638-42D2-4E05-8DED-7FCE4A2EE55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56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825">
              <a:srgbClr val="FB93F4"/>
            </a:gs>
            <a:gs pos="0">
              <a:srgbClr val="7030A0"/>
            </a:gs>
            <a:gs pos="17999">
              <a:srgbClr val="00FFFF"/>
            </a:gs>
            <a:gs pos="36000">
              <a:srgbClr val="9966FF"/>
            </a:gs>
            <a:gs pos="61000">
              <a:srgbClr val="CC99FF"/>
            </a:gs>
            <a:gs pos="82001">
              <a:srgbClr val="00FFFF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348464" cy="2478137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X_NewHaven" pitchFamily="2" charset="0"/>
                <a:cs typeface="TX_NewHaven" pitchFamily="2" charset="0"/>
              </a:rPr>
              <a:t>ขอนำเสนอผลงาน  </a:t>
            </a:r>
            <a:r>
              <a:rPr lang="th-TH" b="1" dirty="0" err="1" smtClean="0">
                <a:solidFill>
                  <a:srgbClr val="002060"/>
                </a:solidFill>
                <a:latin typeface="TX_NewHaven" pitchFamily="2" charset="0"/>
                <a:cs typeface="TX_NewHaven" pitchFamily="2" charset="0"/>
              </a:rPr>
              <a:t>ด.ญ</a:t>
            </a:r>
            <a:r>
              <a:rPr lang="th-TH" b="1" dirty="0" smtClean="0">
                <a:solidFill>
                  <a:srgbClr val="002060"/>
                </a:solidFill>
                <a:latin typeface="TX_NewHaven" pitchFamily="2" charset="0"/>
                <a:cs typeface="TX_NewHaven" pitchFamily="2" charset="0"/>
              </a:rPr>
              <a:t>กษิตินาถ  </a:t>
            </a:r>
            <a:r>
              <a:rPr lang="th-TH" sz="4800" b="1" dirty="0" err="1" smtClean="0">
                <a:solidFill>
                  <a:srgbClr val="002060"/>
                </a:solidFill>
                <a:latin typeface="TX_NewHaven" pitchFamily="2" charset="0"/>
                <a:cs typeface="TX_NewHaven" pitchFamily="2" charset="0"/>
              </a:rPr>
              <a:t>เตียวศิ</a:t>
            </a:r>
            <a:r>
              <a:rPr lang="th-TH" sz="4800" b="1" dirty="0" smtClean="0">
                <a:solidFill>
                  <a:srgbClr val="002060"/>
                </a:solidFill>
                <a:latin typeface="TX_NewHaven" pitchFamily="2" charset="0"/>
                <a:cs typeface="TX_NewHaven" pitchFamily="2" charset="0"/>
              </a:rPr>
              <a:t>ริชัยสกล</a:t>
            </a:r>
            <a:r>
              <a:rPr lang="th-TH" sz="4800" b="1" dirty="0" smtClean="0">
                <a:solidFill>
                  <a:srgbClr val="002060"/>
                </a:solidFill>
                <a:latin typeface="05_ZZ Death Note 1.0" pitchFamily="2" charset="0"/>
                <a:cs typeface="05_ZZ Death Note 1.0" pitchFamily="2" charset="0"/>
              </a:rPr>
              <a:t/>
            </a:r>
            <a:br>
              <a:rPr lang="th-TH" sz="4800" b="1" dirty="0" smtClean="0">
                <a:solidFill>
                  <a:srgbClr val="002060"/>
                </a:solidFill>
                <a:latin typeface="05_ZZ Death Note 1.0" pitchFamily="2" charset="0"/>
                <a:cs typeface="05_ZZ Death Note 1.0" pitchFamily="2" charset="0"/>
              </a:rPr>
            </a:br>
            <a:r>
              <a:rPr lang="th-TH" b="1" dirty="0" smtClean="0">
                <a:solidFill>
                  <a:srgbClr val="FF0066"/>
                </a:solidFill>
                <a:latin typeface="TX_NewHaven" pitchFamily="2" charset="0"/>
                <a:cs typeface="TX_NewHaven" pitchFamily="2" charset="0"/>
              </a:rPr>
              <a:t>ป.3/2   เลขที่ 9</a:t>
            </a:r>
            <a:endParaRPr lang="th-TH" b="1" dirty="0">
              <a:solidFill>
                <a:srgbClr val="FF0066"/>
              </a:solidFill>
              <a:latin typeface="TX_NewHaven" pitchFamily="2" charset="0"/>
              <a:cs typeface="TX_NewHaven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71600" y="5044059"/>
            <a:ext cx="6400800" cy="2207948"/>
          </a:xfrm>
        </p:spPr>
        <p:txBody>
          <a:bodyPr>
            <a:noAutofit/>
          </a:bodyPr>
          <a:lstStyle/>
          <a:p>
            <a:r>
              <a:rPr lang="th-TH" sz="6600" dirty="0" smtClean="0">
                <a:solidFill>
                  <a:srgbClr val="7030A0"/>
                </a:solidFill>
                <a:latin typeface="TX_NewHaven" pitchFamily="2" charset="0"/>
                <a:cs typeface="TX_NewHaven" pitchFamily="2" charset="0"/>
              </a:rPr>
              <a:t>เรื่อง   ธงชาติ</a:t>
            </a:r>
            <a:r>
              <a:rPr lang="th-TH" sz="6600" dirty="0" smtClean="0">
                <a:solidFill>
                  <a:srgbClr val="7030A0"/>
                </a:solidFill>
                <a:latin typeface="TX_NewHaven" pitchFamily="2" charset="0"/>
                <a:cs typeface="TX_NewHaven" pitchFamily="2" charset="0"/>
              </a:rPr>
              <a:t>อาเซียน</a:t>
            </a:r>
            <a:endParaRPr lang="th-TH" sz="6600" dirty="0">
              <a:solidFill>
                <a:srgbClr val="7030A0"/>
              </a:solidFill>
              <a:latin typeface="TX_NewHaven" pitchFamily="2" charset="0"/>
              <a:cs typeface="TX_NewHaven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6359"/>
            <a:ext cx="2684348" cy="333260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24" y="1545788"/>
            <a:ext cx="3267075" cy="32575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7663" y="1630971"/>
            <a:ext cx="3385488" cy="308718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99" y="2856220"/>
            <a:ext cx="1576126" cy="153893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635">
            <a:off x="711949" y="2753770"/>
            <a:ext cx="1857907" cy="159324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43" y="2420888"/>
            <a:ext cx="1548019" cy="1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">
        <p14:vortex dir="r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>
            <a:gsLst>
              <a:gs pos="40006">
                <a:srgbClr val="56FC7E"/>
              </a:gs>
              <a:gs pos="17497">
                <a:srgbClr val="FB93F4"/>
              </a:gs>
              <a:gs pos="84171">
                <a:srgbClr val="FB93F4"/>
              </a:gs>
              <a:gs pos="28778">
                <a:srgbClr val="FF66FF"/>
              </a:gs>
              <a:gs pos="0">
                <a:srgbClr val="56FC7E"/>
              </a:gs>
              <a:gs pos="73749">
                <a:srgbClr val="F4CAE0"/>
              </a:gs>
              <a:gs pos="48325">
                <a:srgbClr val="00FFFF"/>
              </a:gs>
              <a:gs pos="64999">
                <a:srgbClr val="00FFFF"/>
              </a:gs>
              <a:gs pos="61229">
                <a:srgbClr val="56FC7E"/>
              </a:gs>
              <a:gs pos="100000">
                <a:srgbClr val="56FC7E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b="1" dirty="0" smtClean="0">
                <a:latin typeface="ZF InNoCent" pitchFamily="2" charset="0"/>
                <a:cs typeface="ZF InNoCent" pitchFamily="2" charset="0"/>
              </a:rPr>
              <a:t>ธงประเทศสิงคโปร์</a:t>
            </a:r>
            <a:endParaRPr lang="th-TH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10244" name="Picture 4" descr="http://www.seesketch.com/sketch_file/5/F3JhW5ZyQAIZ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72000" cy="53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687.photobucket.com/albums/vv237/4-one/4-1/HT2/CBd-1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02252">
            <a:off x="81520" y="82097"/>
            <a:ext cx="2876550" cy="2857501"/>
          </a:xfrm>
          <a:prstGeom prst="rect">
            <a:avLst/>
          </a:prstGeom>
          <a:noFill/>
        </p:spPr>
      </p:pic>
      <p:pic>
        <p:nvPicPr>
          <p:cNvPr id="6146" name="Picture 2" descr="http://61.47.41.107/w/images/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">
        <p14:flip dir="r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999">
              <a:srgbClr val="FF66FF"/>
            </a:gs>
            <a:gs pos="59591">
              <a:srgbClr val="FF66FF"/>
            </a:gs>
            <a:gs pos="0">
              <a:srgbClr val="03D4A8"/>
            </a:gs>
            <a:gs pos="48750">
              <a:srgbClr val="FF0066"/>
            </a:gs>
            <a:gs pos="25000">
              <a:srgbClr val="56FC7E"/>
            </a:gs>
            <a:gs pos="75000">
              <a:srgbClr val="00FFFF"/>
            </a:gs>
            <a:gs pos="10000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sz="4800" b="1" dirty="0" smtClean="0">
                <a:latin typeface="ZF InNoCent" pitchFamily="2" charset="0"/>
                <a:cs typeface="ZF InNoCent" pitchFamily="2" charset="0"/>
              </a:rPr>
              <a:t>ธงประเทศฟิลิปปินส์</a:t>
            </a:r>
            <a:endParaRPr lang="th-TH" sz="4800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11266" name="Picture 2" descr="http://61.47.41.107/w/images/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eesketch.com/sketch_file/5/aiRa6BTO6ZZ2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531940" cy="40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trss.ac.th/trss/images/stories/uiu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6955" y="-218261"/>
            <a:ext cx="4109441" cy="34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">
        <p14:prism isInverted="1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latin typeface="ZF InNoCent" pitchFamily="2" charset="0"/>
                <a:cs typeface="ZF InNoCent" pitchFamily="2" charset="0"/>
              </a:rPr>
              <a:t>ภาพที่ฉันชอบ</a:t>
            </a:r>
            <a:endParaRPr lang="th-TH" sz="9600" b="1" dirty="0">
              <a:solidFill>
                <a:srgbClr val="FF0000"/>
              </a:solidFill>
              <a:latin typeface="ZF InNoCent" pitchFamily="2" charset="0"/>
              <a:cs typeface="ZF InNoCent" pitchFamily="2" charset="0"/>
            </a:endParaRPr>
          </a:p>
        </p:txBody>
      </p:sp>
      <p:sp>
        <p:nvSpPr>
          <p:cNvPr id="3" name="AutoShape 2" descr="data:image/jpeg;base64,/9j/4AAQSkZJRgABAQAAAQABAAD/2wCEAAkGBxQTEhUUExMVFhQXGBwZGRgYGBwcGhweHRoYHB4gIR0dHCggGBolHhocITEiJykrLi4uIB8zODMsNygtLisBCgoKDg0OGxAQGywlICQ0LDQ1LCwsNCwsLCwsLCwsLCw0LCwsLCwsLCwsLCwsLCwsNCwsLCwsLCwsLCwsLCwsLP/AABEIAM8A8wMBIgACEQEDEQH/xAAbAAABBQEBAAAAAAAAAAAAAAAFAQIDBAYAB//EAEUQAAECBAMEBwYDBwMEAgMBAAECEQADEiExQVEEBSJhBhMyQnGBoTNTYpGx8CNS0RRDY3KiweGCsvEHc4OSJMIWo8MV/8QAGQEAAgMBAAAAAAAAAAAAAAAAAgMAAQQF/8QAMBEAAgIBAwQBAQYGAwAAAAAAAAECEQMSITEEE0FR8GEUI3GBkbEFIjJSofFC0eH/2gAMAwEAAhEDEQA/APWBTSQD+ETxnMKthydsjDj3HxHsfiwar+nTOOJLgsyh2ZeSxqfX5Qgza79v+H4eF/lEIOBLqbtn2gyA5eXjCJlhSQm/Uvwkdqrnyxy0invGcU9Wa0okgkrmd4pCVEAOGJJGb25mF3NvDr5Am0EKUwKMnFnbCksTAuSC0urLhUqoEgdc3CO7Tr445xykMCO4bzNQeXL5xJKUp1OAdClvIcidcIrr20IvNpBUwS5SAonugkscjeK1FUOV3Xy9j8WDVf06Zw4FVRIbrT2xkBy5s2ZgLuvbdrVPMufISiWoLLgpNAfhIILtlzN7MRBkiwBJCRgvNR0P3lBKVlyi4uhrJoZz1P5u9V+nlD1FVQJbrh2B3Sm+PNqs9IRy708fusm10ihtW9ZMtRlmYVGxUUgqWh3YWHCC2bZxYJdcALvw3M4nu4u3LHWKewb2kTw0ualQQohDHiJBbiGNLsxYAiA+29KxxiWhjKDkqKS4Z3UhJcm2BZ3jPJlqBlzJfBSqxU9YCmCQwyckkHAFg0Wosuj0hJVWSAOubiT3Qm2HPs56xGAmhgT1Oau9V+mGUUd0bzTPQxJQUMFk9qoh2fvJLliLW5QRcu9LL91kRrp/xFFCkmpJLdYPZjIjnzZ8xDR32z9t8OL0/wBWuUdZiHdJ7S80HQRxyezdj+L4+nziEOLUpB9mD+GcyefJ3yEOBVU4A65rp7tP64ZwgJclnUe0jJA1EIQGYqZHvc308P0iEEATSQCepfiV3gq2HLs5axS2nfMpBFSi6LIpQtSdOIpBDjO9s2gZvXfyj7MUOyQwd6i1bWCWdwS5LA0sxI2WoUlauyhAIAyAew0YJtyMC2Ox4XLk1uxbaiaFLlLSur2rGydW542vEpCaQCT1L8B7xVfHl2stIxm0bR1TTUllpBJDu4TihRxUDdnwYtZwdTu3eaZxUUJNYsqUoNSPzDI4YjUxaZWTE4l11VOw65uz3af184YKaVAH8InjOYPLk7ZGFYM1Ro97m+kSJSSXIYjBOShg5+8osURnuPl7H4sGq/p0ziShQJUBxK9poBy5/OHbO1SrgklwCcPAZf8AERhSrEJDEmzgKa1+b43gXIuhqZaVJCb9ViD3ifDS5yhxKqwSB1zcKe7Tf1xzh02YauzwAjIYFwTyAEcZiQSm5U9ziz2F/wCwitRKIwzKbsE/inMHl5+Mce6+A9j8Rs1XppEkwXwYjspGC/GGatd+2Pd+Hr8oMoinpllRM5REzMJw5ZHJo6JkqUAyJYmJyWWc/wDGHlHRCCcqnf8Ae/k+F8tMRjDkAZhsXPvGHabFQz884Y4YkA9WDxozUdRywzyiRKmHEeHug2pB7pzJZvlFN7ERX2/YkbTJMspID4HhcgOMDZi2EAti2ydVMndWJMkhOzypS7E01sAPzOSnTixIRfRbUhQQyCKnSkE4i7A8tbxldv2BPWInzZk1eyJqWhAdSqiaqXdwXzL4C7PSl3yaMe6aZydqml1qnqDJcurhyDcIDDEgnhDnBmDdulzJy0p2nZAQpR6uaJ7ISktmkUqDNcgEkgZiIt37QlYRMKQKgSo3QtKnNRdiFhRfJJOZLxLMlIU1MtUxlaEAkXd1cLPmDrCtW2/z9TVo32Xz8mjS7p3QjZpdMoBzck5m9yRhi2MWpcyoFwCxODtYZO9xFPcW3CZLCSLpSlJINlYgEcrP9h7q1qSpODEsQcXzZjfF4cmqTRhldu+SMDKv/wA2X8rv/eMlOQpZSQg0EDjICQVEOrFip1vxAFNxdo1qyKeIOhy6U5nI4A6wN2yWZZILKBeYkAWe9aGwJWiotqVGGa2laAXJlEywpas6e7oxpqOpfB8BhnDlhKQyWFUwFbasSH5khIjWCVLCZqAgAJ4+HtF0vU+pZSb5BsLRW2nc8iiXLYmol1VMoggqUVEC6WDZM6WaLXUL0FpM5KllCULkp4gWlpZquKlmUwWgmxZwLYFo2uyTwtCVBR4g/WkEU/Df9c4HIlmdwJISlSQUjAIlAskgZTF5YFKRkU3KpppskiULdXm+o5YZ5RFNy3KYr5szfu/ec+euBwhErBw4ncf9lreTHw7MVJ+8WBUAVqFkKwH8ozWeYBHOIzMWg1AOlftUBnOtJw1tZ3xGdakHHFJrgI8qmb957zk+emJwgfvY1BKWpSXUuUR3UN/uUUA2ukqi6iYkpSq5lnsJzSeeeL4xDt0lROFc0AgkMApJawwFQISebEZvFi1zuZfaJVVVTl8cyykniYXPEXt+UaCKey7GFpWqYKypRSHbDhAazJJqcqZ2dmYAXZynLJCyoWp6tYI5Pw0jDtFsI5W7J0lLkGYDxGhyUqJqIAN1BwGN8LjF1OSTpm+UkVVbCs8Kzw95b4gcsXLXfDUtBTo0TMnLWFUBKWKsipVDJd8WRU2ihAfbJs+YkhMtbAXdBQnzUrE5MBGx3XsCJElKbqQ7szKK81FsrHMsGEFHcVmmqpF5DG5Sw9y1/wCZv8Q9MwPTxEkY6W1fJ/WGqQbuXmfmyI0yD/rC1pDqcEWzcEizcyXAsMW1i5Myoh2ub1SGDFYHCCwBYXJUcAHOYxaM1vKTta59Imr41BNKCqWJZKAsgkVBqEllEE1FsLwQ22alUsJmy5apk1J6tJvazobGniDkGzqNgIsK2ZRClS1OpEqaQpSiimatIASBghAAcWLOC97phkhP+l/OB8P5SnuUbVLpK1oWhwVBaiVJqTwMpiQCTTcnDm8HtnmJmB78JDghlBQODC+uI5wIVsJTIWqWiXOBWFFJNioLAUonNIpQsNcUhgwYvRI6uaTKmKVU7VElIYuEAkXQFKUyg9L04FIi5zjCOqXBTSlwFTNUFUls2pqdg9+XyhJpue61yPe/CNdM8YcqY6ApFnDgqa4xOdtfKGldVL04ODeynsRydtYYnTFMZS9+tEn+HhT6jHHDOOhs1SAWmIUteak4HTMZMI6GAkheoO3WtwaU8+bPDiioYsQokv2X7wvk4xiKzEAnqyeNWaToOTtkcYfPkukM5FiLgVAAN4eBgZcFoTblUIqZ6DUwarEEvfHEQEm7P1UpkzF0GyZ1NaWfsTpbWpwC2sLFmYndok1oUCyXBubEFTtk1jfm0YrY9/TUKZSeMEpUUGm4yILhWQD6wmc9PI/ErQSn7EoEFHWJBfilEzZXyDqS/wDKTqYq/sRSVLmrUayLA0uwYApSFF/rpCz98IuoS1IUU1FUsBCmoK7lMwAlknEG9ojVvtalIQAo8QS8xZUcVJdgWfhVd4TKcKtGhOXlh/cUsJRnYqqSW/NwjNrEF3wIFgAAUnKCSLZtYu1g5fmG5tA3o3LqkS5ijUtaVKJsAQVFgwF+Fh5RfXTUCphkHLAPfBm+cPjdGSe8mPUgvUi0zC7MB5RVmS6kHqmpBq4ixrFx/pLAHkTFifU5ZgzXVd8CdTYNCzVqZLBnBe40NgTi+vhDNXgCgd10tKg6VoJQEU0KIIGAdIILOcDnFdNCkBLTFqTLCFAS1CwaoOsACqkAucBBnrwAHDqUBZtAXxwDvHTAFBJva6WGJxALZc7QCgmXqZR2VHBXN7K1VFsasAPBKRT5PnDt5KYETFNNIa2BTmABckioMIsBSqnAea3EjuhOuj9nPMwH2g1UEJWZYJKSCa7sxUlLFi2AcjPEsyTpBYYa5bjtn2iok1JUnIAMUnnfFrMwhs3bwVhCUlRza7eOkMn7VIUfxBKJ+Nn+Sg8Ls+2G4SgEd0SwW+ZASPnCb+p0/rRLL2hUl2QKS5Up7sS5YNk5+WZgkaaLv1D2/NV+mMDptVNSxh3QKjFjd+1rUtVqplKSAWFi7uLAKBGOb4WhkZeDH1GLbWl+JHvIKC1hbVLkqZsOFwPM1H/1ESzV8UtsCo/7FH+0dtiWSlUsFaELqJLBTkFJAdslA+OcVUrIEkGXNdLNwglXApOSiO88Jyweq0hEXsLOW8wB8ZktA8UgzfkbA+EFU1VFm67v/lpthz7PrArZErM32aghAmVlVILrULgBRLpSFDDMQSNNIBJEp+FfeJvY2wxyGAhuKNRAm7ZNsyUlBpHBgPzOcfCI5uzEoIqAUMFWF8R/qwBh4JJNTJW1wMAGLHG9+cJs8ogUtrc3BfMEf3i5ckQJ2PecsuELSuYAygTSQUmkpZjSAdfUmJ5hEscZC5pLgc8mF6QGAfHDEsIxfTndlG0EhqZ6bZ8Ypx5lSU/+6ucBtj2xYUAla0pV1lkrUO2itOBxckPy5RxpdFpdRf4/X59DbGGpWj0vbZaurKT2lukAE9pSe0WxYAAZDXOF27aEobiSKeFLnFamCUgd7EEjmkx5vL22aouZsy4lpJK1F0iX1kwY5teCXQzdvXbTVMciSmpV7lZ1J1WpZf4Iv7JPJJapf69fTYpw0qz0hEoJRSBgKfGkMbZONITrXToFdoFnbMci2GWELOayT3jTY4tfFn5fKOKgnUHBAyKtOWQJLY+cdhcmNiSesYdTT1fdqx5+rwkQzRLJJmrUheaU4DTI5McY6GAkj50sRhLyX8X98MofJUQS3E7uPd/DyGWWEMILs7qOEzJA0P0845JzFm7X8XmPvOIQekkKwLE1AgWDBsc3vnGF6RoEva1tgUiZ4lwv5cDRvEqcF2APda6cr/OK03diFBpiULADJBQ7P8RD3uGEZ8mPUqGQlTswMxkgg3pSU+m0y/0hdlTUtKQWJuk/EUqUPWcI2Evc2zrc9SGuCQtRDuokNVkXfzi1sO7kIIolS0NiUhyQwAYnibs20aELB7Y15EWgsS0pQlJITwpAZwAwHhpDxLAJIdlEksxL6chjDagSztS73yNr5c87wL6T7xEiTMJasgBAFg+AON2uTyDRpbpWJjFydIGdI+l6pK+qkhKpiQylG6QTilgbkZlwxtfJejfSwz1dVNQAspNPVgspg5DKJpLB3c4Hk/nz+fPX9YdLmFJBSSkjAgkEeYjL3pXZ0/skNFefZ7QVBWJscQSMGuGxfG8RzllLMzWDUmonAR5FL22aDUJswHWtT/WN50K34uelaJpdcukhdrpLgOGZwc+Yh0cqk6MmXppQV3YX22YaglylhUVCyiHICavy2L/6YE7MlipUumZk6SK9WL8J8XD6Q7pH1zS1oWkLQpScOFTh2UBlw4jNoHbP0jUB+NJWn4kCtHi4w9YuWRXTHdOlo25+fqFV7cod2YD/ANtSv9rg/OElbStrhajyRT/uIimjpRs5cdcgHnCo6QSgDVtEo3tT/wAmK1x9mjRL0EEJmKxASOZc/IWHzMcsKSRSsp1YBzyfEQI2npPJYhK1rP8ADSX9QBAiZvOdNAloSUJUQkOapinOD5O99OcV3Y+NynHb+Y9BfOljlKyV8Tf47sd5u+Kvdchp6YQgSQwKqlZTck8vHH/2iKZtABYA6rDWUMKicAMeZuzsY1nISvgTbNpTLRUskJSzKAJM1yAAWuXNs8YBz+kAUtDfhpC3UgqSeEC9nNL6C7nm8V9/bYtakpLCWFKKEjKkAY+C72zGjwC2+UlSQ+RcHRvtjGbJOX/E6mH+GSyQtun6PRZagpIZboIcT39H084nnKNiAS2IAcm3pnAzcmzCXIRwqYgKVJJUTUQCogEkpDuWwd4JS1kFiXfv5JGh+84fTaOY9mUd/wC6E7VI6uqhYKShRHZIchw97P6aRiVdDNqQpJCZagFPwr7tZPeAaylD5R6H1JKiUqbAGzmwwY2h02apyKagcLkWzfwMKlFPkZDLKOyPOtm6G7UxCkITZQ4lhhWJae6/dCo2XRvdR2SSRMIUslSpigDSTkzi/wDkwSnKU9mNsdDiHDszQp2cFiS6uRYm1/GJGCT2LnllJUzurcg1KYgMmwGDgDQw1SrEMFFy5H7vnn4+UcVZYE4EYIYMCdDyhuuTdo+98NX/ALw2K8iWzgoiwlCaPznP0OGHlHRyUqN0zBKH5DiP+cfOFgihgIpJAPVA8acydRydsxCnuvifY/Dg1XprgYcXqDt1rcAyKefNnhqe+2B9tyxen+rWIQVLuprLHtDkocufkIjmz3DmrqT3X4sxcu7FjnlFHpFtBl7LMUgtTLUZJ7zgYtm2OEeUbJ0gbbP2hKpspJPGJUytTUsQ8xwpzfif6GFznp2On0H8MydZGUoNbf5fr56Z7SwltLTShTOnChIu+QbPLOGytrStVISrhHEShQBIIuDTSfBwflHnPQfpNMmbR+z7QsrlLClJJAqQRfIXcBnOlmcv6UA5AX2maX4c9DFxaktjN1fS5OlyvHk5+g9MtibhjxAHLHwsXjz7/qBt9U9MoENLDnDtLufRvmY3wlUqJZ3Lk6NqNOYjPb/mJRPN0uUhSg4BvUBftpHCAws4wc3RmvTsV0zqdnnkpBUWSCo6JDn5CL8nck9TEyZoS9zSQW5As/0jRq3klIP45SkuGKikZszKJe4JI/La5aIkbzlKNiV3c9WhS1WI+F7h7GznIRk0zvx+/wD0dB5JeEUNl6NksZs1EsZpSQtbeTpSTqSWjYdGJUoBXVoCUpDBy6nJ4irVVk2uzDVoCyUzluUyJynDcQCNM5jMMcHyYQd6O7OuTKmdaEhVdQCC9IpQGcjF3uPoIPDjWu27a/Qy55tx3Zd22XXLmIZjkXs7uDfVTc4xqDYM47SfBxUPQCNykIQMwnFxd3w5sYye99nVLmqCgAVELDYdri+p9I05IurE4Jb0U1ziWckglBvexcZxWnh6nySsjxCmETLDDwb+lcRT+9/Kr1mQo0iT0ioDKsfIJBP1i70V2RUyeFJIBlpK3OFS3A17rn5RR2o3PKv1ZEarcGzU7O8yyFqKrDifspB/0AecMxK5C80qiTbwn8NMrhQo8QNyCGLi55NlY2OBRDnZSoOpTE4uTSTZ87Boq7SomY6sVJf5LWPQUjyEW9wTuFUs4oJPkokv86h5DWG3bCjjUcSkubBc6XLUKZj9WohQWnFCmZ/5SLHy8QknosQa+sC2LoGAIsxJY38HGEW9ukdUrD8MmxySScDok5HDK1ngQpcq8osMSg9k627p5j1wgaXk1qc3H7uXPgmmbfOlrdTlbWCgHIGNBHCrwN8MILSZqVIrQ/Um6hmolmI0GGYiOTMl7TLuM2IzSoXx1DuCIbu5NPBVVOlkhLhgQXVfyUflDInNzpc1TLTkUg972Td3Bqte7rgYkQokkG6k3Vdknwtf0iJPfbP23LF6f6tcoDb921QaSgCgodKiSCAqpOWJcHRrYvBOvIiMXJ0ghsW9Zc0LWioyQaRwkOdUk2UhwoOCRaLZSQoJsJrcJBdIHN8TjlpALcu3rCkpaUDSEJAFIASmwAKi9k/b2NAJoID9S/Ee9Vb0wyiL2SUXF0xQzKIHAD+IM1Hl5+Ece6+B9j8Jyq9NcIUu6X7Y9loRz8o4d9sT7bkLvT66xYJHOVLBImpUqZmU4HTMZNlCRYkmYAOpCTLyKseeerwkQgyzEAkoJ4l5pOg5YfOGzlsAS4bsMHKxqQLlgHbxhn001hipjEcRFmF8MLchb0gXI0LA/Zf2DY0kJmKRLMxjxg18JOSiMCACwYRn97dCdknIKFiXKn9srkJCFYnFN3ScDqdIKIIu1r3a1+ephAnMvUzP/nFoF0/A/H3MctUZNfh84MzuHotK2Gb1iVLmTlCypgAlhLgKFsCBxO9gnRwdP1zKoUCKhUV4pYv2FYHDDFrs0NpF7C4YvdxodRyhJ0zAG4sw+XpEWxeZSzS1TdsuqBKABh3TmRZj4s8Utp3dLmqqmSZZURhNQFYPcHFLvfKKG+5m0shOzFCXPEtTq6sD8qHAJN7ksGwLxktxbbvGZITtSJ4n9p5ExKUnhJHAtCRSq1nBEW8amtzOsbTpHoWzbCmW5lyZCcnQKSfkm8SjrTgUAHBkk+L8SY88ldIds2qepGyzgiUqWhYK0BS5eKVJF2eoFyamYNF9Q3jsqTNVPG1ykuqZLUlKV04qKFJAFQxpIIOFoB9LBOnz+ZNMnubZaFH95iB2QkDHOqoiGSpaVDhKgApWeOpLgk45xkl72nbVMUjZFy0y0BLzZiDMqKkhVKU1JAASUuXNyQwZ4v7k3tMUqZI2gJTPlMTQTQtKsFpcuBYggksRibRaxKPCJ278mhJKSQkBSgBwcrXOX2IrTZCFIpVxSs1m5B0+9YBdKN7zZGzrmyqa3SkKUTapaU1HkAXbkICpRvOQjrBPTtKRdcky0pcZ0KSAygMAXhkUqKeJpmqnbklqtSpKsEpCjxCxfidjZ4gV0dlk9uYfeB0ii7nuObv8orbV0kCdmTtSBWgqlsXYhK1pSrVikKNuUHAr1x+L9YBxj6DUZ/3FeRumQghQTZ3RMJKiou7Xem+jRfcu9P4nu8gNdHiAm3IZafpHnW6OkO8KBt0xaZmzKWRMlhIC5aKil0qF1NZwcv8A2DIRtbASxvyzT7y25EvtEnq5hCVBKlAomEKLsOApLO9mTY3YP62hSZyLsLgd5JxHnYjmBAPpNte0TNrkydjXLlVSeu6woSqp1FIFxYMkXEFOju8TOQpM1CUbRKNM1AwfEKHwqFx9mFvG0rs2YppLQ+DVqIUl7EEeRB/s0AFy6Fql5BinWk4fIhQ8AITfMyYjZZ3UKoWiUrq2AYEJJDAgjLBoyytr2nbNoQZE1MkjZpa1L6tCiSty3Ek8IYWDXJi9OpWDCXbZqt17QJc8pKkpCkGxIDlJSQz6BSvnDtg2ozdsnqSv/wCOJaEEjJQKiFA8ySm2XlAHYtk24Tkif+zTpRJC1dXStmLNdhdtc41myyglJYAVXIAZ/wBYGqfJWb7xt8A9W+0zVUy1gS0AcSFiuY+Fr0BgCVG92ABLgbtmzBagoEoUAQ6S5IP5iuqvxLxoVSQWDDhsLCwLW5YAeUIdnyYeLCGxyRS3Rhn02VyuMqM0ndyCalkzCAQK6SA7OyQAHsLs8W9m287MQq65LsUqU9BOBBUboezEuCzaQZMlu6D5CFMkBiw1wGVx6tFvLGqSBj0mXXqlKyzsm0ImIrlqqlruV/k5DPG0SnJ7N7P+J4+nziCWGDYajXU84c+HLD4f0gNQ/sP2PmBBLrmGWrNIwH2Lx0RqviKucdE1E7D9i/XWI5yXHh6w/wCmccR/iBNJWBbAn78YVUwtCNCff0gAxVLOsdIRxf3hpP384nkhk/WLRTHqUACSQALqJwYYxmeiq0SNmomKSkpUskEiocROGLxpwl8gQ1nuPlAbd25EFJ65DrqJuSWD8PpBp7ULdqWxn+isinaStm6xCy3+v6RtiOEvgxcRRmbGRPQtKQEBBTbxOXNx8ouT6ilQA4mIS9g7RG7dkjaVGW/6eSxLkzUsxCycLtgC3OkxfG+pJW9K0zCyKlIZnNhjYOYk2bYpkpIWhPGQesQ+LkkNqRh9kFiNkXMWlU0UpTcIAt4kteLbt2DG6SCW0bMJiSlYdKgxGRHOAg2CdsvsVGZJH7pRcpGiTiw/WyjB2ekKSUv2gR8/rA/9onoFJlLU1gUpCgfMzE/TzOJpMZOgTt+yGZs6kyBLRJYlcspNTvWb4AGxsMz4B245M39okLmTlTKpJUkPwpqKcBl2RBHYtkmETStNKpiaUoxYcRuWZypSj58ollbEtCJakp45YZSXyuwGRxNrYg5Mb1eBVPZkW/VGXtGzzUpKlATEEAgVJVQWc8wIHdGp4lg7MqUooWTZsKgQoKDM1SVXfPCCpRNnLllUvq0JL3N8i3zAL8ucWjJUieVgcKkmov8AysG8lF/iMTVtRKbdma22T+zzpRTKWEyE0JdVVSCSAHYmxWLFzBzYpCFr/aAlSVrQEqBcOA7ONRri0WN7SyuWQkcQcpvmxAvkQ7jmBFxMtwHsSBFSdoOCpkBQ4Y4Gx87Ri917rnMgyZiZZKerU/aZJLN/pIwwjS7x2GaqagoNgznJLEE/NvN9AxiTuuYhSlpALLJSAcmbPzcOHte15HZFSdvgi2JU6VMTKmr6xMx6VNxAjF9f8iNJAKVImrmoUtNCUFw7OccgSEjW5dhg0GeuHlFMKNsWYPvniIV7jw/SOsR9I6k6/Mf8RTQRxxENVj9+P6QrHFw3h/mHJQ3jFJEHffhHfZ5wn2Y77EEUKHyLR0IWzxjohBfrlCfZh9HPhzV+U6fesdR5fl+Pw9PnF0xfdh7IykHHyhvVDS+jmF2mZQBmommjQn+zAk8gYjUviSklqiz5CxPnhFMOMk1aJBLHlrHTFAEP5QD2rpfsks0lZJBIZKVKTbHiAYtyeCn7WiZJ62UoTZbOSk4NiDoeURpoKScUnJNJ+0y1bziPaCQhRB4gkkeIB5QKRvZmZJGGer/3ENVvwM9Btz+Gr+zQGtEopjfE5qnl4pFklmXep6jgPB4btO+VrdJAEtXC2Ch43cKGeRvhEk7b5dC0iUEghrAZJS2WTgDwjt1oRNUmV1VZALkm5pI5XuTbkYJTT4FOMkuSvte8pv4aySkpQVMk8KhSCHBe+XnyBiXeO85lKkFipwHAIPCp8QWBwLs2IbONDM3TKLOhBADEsOADLycxT3hu0JUZoQVhikJDcbi5A7xwtjpoTFal/cUFb4mMT+EClLli4Vfxd82BwbVg8dIFYAJqdIFTgZuTfsmxTfAjGJCdlEt1UJWEvQs0LBZ2IUxd+UJsUjZhLBUuWo4uSkqHK2mEL1IO37Bux72mppSlNTFRpxLOXD/m0xDHB7B8/equtM5KldX2UJHZONyCRodO7zc1unZkqCVdUUKSOAKSQouVOzgFmYvheHbZsaRfqawASaQDQ/aBTjiMnfyg/Fg6lX9QEVvuaUruGppwY8QUxtgpgDpfwhh3/MATg4A7QcEk2fisWKTkHOdhFuTM2cB0y2CmVdKg+YN031eHKRLWABs8xYFgOrYNo60pS3nC+5ErV9f3Kid7LKkEkUhRBNwFPSS4fENbF3bxmlb8mKDgopWWGqb46M17jXCLH7Kz/wDxJjG5vJ5jALxYn5xGlMpRYbNMKnpbq1YsCzkUuzXfSJrXgvVXn9xkre05c0ygqXY0hQS98bF2L+H6A3uzautlpXaoi4GDgsW5OIXZd2ISEshNQYq1QWxfNnPrFmXISmwISjJQwJ0+vyhlBRmlyyvON2GkMVDdtKwhcwIcIdwDxMO0RZraEjAwJRv0myZTnkoetuHwN+ULbp7mvGta/lDUpXE0WPplA7Y5yiAsoIBdruVG9khuLmcMb2MEpfEAU3PeTmnxeCjuKySUXud9YT6RJQPzcGS8idPvSE6s5hl5IzI1+vygqYvuw9jfsR32YdRzcd4/l5R1HNvy/H4enziUyd2HsaHywjoeEJ7ywhWaTl94x0SmTuw9jnzpYDGXmv4v74ZR2mb4fwfHRvLCFINQBP4h7CskjQ82fI4xVnbTcoljiuJpPZJ1f52DG4wsYNujIotukMmpeYTYlApr1KmJPO1MBemUmcuQUyEqUos9LOE5s5xILWuzwckywkMPPxzh6uUL82dLD93X0PM+kfSzr9llbKdnEtUumonEFIbhSwKHz5WiT/pZtav2qdLDmUZVSkZKUlSQLaso/LlGg6bdHv2mWFIZM4Myr3D3Ba5FyRmG5mLXQfo/L2RCgCVbQogGZ3QyQWAyTxHX6MetPY0dRmxrpXCMat/5Km0S6FlLNScDizhQfmwPrFWaLHw+iZg/tG1n7Khb1JBpvMqANWtL4HHBsRFNe5dnPGZaqFWSkLWCDfFl4XV84Q8L8HOj1Crcyk4Yjm3rL/Qxoui2zsgrZlTMJmSQHPkSSrO4KYZtu6yFo2fZ0oTPIK1TlitMtAOIStwqYSWDjJRyualgUZmWGC04KUq1xewdjiMDBQx07YGTNqVIk8mbEe95jV/PGO8nfBPuuZ09I4jsvifZfAMqvTXCOALqbtD2hyUOX2IcIObKpj73JXwv/nuwI3/v5GyyzMVLUUhgZVki+BJP0AJsSzAkFTTSCQTKfhR3gq9zd27WeYjzfpIkTtomTF8RSSkfl4eF2wLs+GkLyz0o19HjhPJ95dL15+n0/E2HRnfp2tFfVLQPeKalB/KDiQ2ZbGDPo2P8bw1fz7UYToj0qlS5aNnmggVNwgqrKlEgMLpU5ysY3EuYFBJBqBtKbuEWZXMFgQXwMXCVrkVmxuMm6peP9lOfNUhKkopSaklAU5CQuYlKgQ4NlEnJgtOkdO21X4dKQygFKBNwCqWkjxFZP+ls3E28NiMwEJITOTdSyHSeTAh8jlcA5RSm7LNKa/w2NY7wVxTAvDQUtjATx27AjLYtbRtChMAFISO2S+YUWF7MElRd7Nq4duoHq0qPamOur3VRcA6EAgZYRX2jds1ajLWuWKyVEBKiGKaCKqgxoCh2T2oJABlMGSPaD8x+H7EXjhpJKVi+bNife8hr64xHMSVAhKcvZm1F2d8lG7WGLuIee6+B9kPyH4vTWBm9t4zdnmJUlImEgiaCaasCmk4AgPYgA35QcnSsqCt0EHlO1SpSjiAyT/6KDG1qgMheIU7okB8xmKZYHh2OEeDRXR0rkFIE0qlEFyJkspB5OxT6w4b62EhxM2YE/HLBFueEL1wflGjRNeGX5E6Si0pIUWp4XWpsgTcgciQBERCwqopoBpDC5YOwLWuTdsLYhzFbaOluypt10s4WRxv5JBgRP6Sr2ibLlyZZSkzEuuYLkC6gE5We5yfOJ3I+GV2pU7RpXs9Dj3LXHxN/jOFbKtz77JPwv/nOFCVVMCBOa6+6Rpgz4ZZQwFNJIBEnvI7xOuLthnlDjMO8mAxT7zmNfWE9XwHuuZ0bywhSC4c8R9mckjQ/ZhAO01iPa/HrT66YxCCKUBYyjNP5wHf0OGHlHRJLRMIeUsIRklWI1yOb5x0QhCvsKCOwTxPjVy5YRDLlgYRHvPeAlrlJmApMwlKSOzYOH0Uq7eHMRKkAWELk9zb08ajZwEcotHKUwweFih5BOVYk2H3+kdu5aQFJfhVxKDMaQEpDa4B9HiCdLKlcRdINkjDxP5j6crPFHe28+oMpdNSzNASnV0qq+SSfNoHVTsrJDVCjRq7j/wDh9Gq/p9Yg2vbRKJJP4x7SRmOXk18ITbZ1NgqkrLTCf3fCosh7FRYgYh2N2Y5idOSBUV0TGKVGYHCgVA9oEBQ4UsHSQ2Fy+mMbOTOaj+JWCzNUJ3WKpdQCQeGkKUwOpGL6vlaCWx9IVBXZM2gOJgU9IuCkhuNQDntOxDucR3V1XKNnX8X2k/WEnTx2VTUJDdiUCVkaOCSBlZIPOLWKnbYM+sUoKMY0/fxG02WelaCuWQqWoVTCM3vw+sSFmS/Z/davz9IxcueuVVOQTLAZQlkilRDu6cAVWFr2HhBjpRvKiUAktMndoflSAHbR3A8zA5FoVsPBLuvSuQd0i6aIlGamUoftDUuEqUC7dlrFg3E+INjGV2GYpSAVppOnLLw8IsR0c+c3Lk78IY4QUYx38u93/wCfLK+27MJiSCL5HMGCf/Tfa5onzkLmFaVy6l1OSaClL3ONJbyGgahtILEOAMzyiLotvZOz7QJihwEUu7M5Bfmmwfk+l7xupA5Zz7UoLh+D1WcgFABJEt/wyntO+frFfbtr/Z0qmzJgCkJdZXhS4ZiMVEsGu5YRdBLkgOs9tOSRqPsxnOne7lz9hWiUXAUlSScVqB7HjctbECNstlZycMYzyRjJ0m1uTbt6S7PNQ6RMRs6l01zEtUtnYFy1gDcDOBXS3e86XtCBLmUiWgEBnBclneztTjrGV6G9Hp82akzpa5cmUuohYIClJyCTjcBzpaDvSrdSkr60KKwSAxcqBIYZ8QsBqPijPKcnE6nV9Hgw5axS1Kg5uDpMJpKJiQiYrtflUBjTorG3+IK72lBWzkfuw5l/mqDuPPiHnGc3D0VumbtDpwMtAsVHRTdkYW9cRGxBVUSA8zvIySNRzwzzhkNTjUjl5NKlcTE1nIkPodUkfVMRT1EhXn6hB/vBTa91KQakCuUDZQxAcWILFxfAH+0UF7HM7PVzHIDChV7JGnKM7i0a1OL8lacgYAAOSLf9z9BBfojs5Utc0Nwhi/x8SiOdNI8zFOXuuct6ZZFJJUVcITeZi98xgCY1O7tkEuUlBPCC6VDvqJdjm2V2sBDMUHdsVmyLTSJzRQHfqHt+ar9MYkVVWHbrm4fy039cY4FVThIM1ry+6Bro+GecMATSQFEys5neB01bDLONJkFDMpuw/wCLq/KOV3Hwt1PjZqvSFJLhwyh2Bksan7EcO81yfafBq3rg+EQhFPEqo9c/Wd6nDl6NHRPLUsBpaAtGSiznXEjNxHRCAnpFIqlH94AeIliADw0kFwQCQpuUBEbYpIBClDhdnBwZxxAm3IiNZMQFJUGIQXCkZrezj7yjGBB7KsQVJPmC/wDUDGfMqdmvp5bUXhvKY7VJxbsHSr3mnKIJu+JuVGD3CtWwqiuVXSeaD8wREJz/AJUj/wDYYVqZotk8zeM5wCtIdVPCkZAEnifWO3NKVPnyytRZLzFKN2APD/LxBJirtBueXWH5mkRo+ieytLmTDgpVNOako4Q3+qo/KCxrVIXmm1ELbbs4mS1ILAFJH/ecevrjAXZdilLISkzJajLRM4VOniewC6gGtZh2hGh0e79j+H4+FvlALdsxPWoDisSkoKcFAsol04j2afnDsja3RiUU+UVt4bkly0la1kgaykKV6JETzNzCWhSjNXSlJUQhMsYB7Ok3tF7fI4Bp+IT5SJsT71R+FNHwKHoYV3Z1yX2cfpA/d275QmpWlJU8uoTFkqKKiGUKuwWGTRW6bbItcpCpYTUhXbJbrARe/kM8Wwi7umeFFISoKCZZC0i+CkgJJGCiCbY4wQ2yTWgpIcKDIT7s5E8naGpOWOmXF6Jpo8m2yasDjQuWQQXKKknxfhUPnFOROAmdYuYHPdQhMtODXCS3pzjby1M2IwHyLX8lCIVkkXvYf7Ff3EY6Z149VOMXFcP8P3qzJ7XtyVhgPvwERydgnzgmUGSgqHEZaUqcmzqatWOdhyjVTEAJLACxy+FA+qoJ9HNjrnFZamU5b8zugAalkq+Yg4RbdArq54k5Q2fz9PyNPsuzJloRLQaUS0hKVv2wAwS+JtbE4RBt63ZFkEh6MkUkEKa1yfDPzszpgSAaXBLIl4FJvc8rEwLmKx64F3JrDgXzqF02YMWwa4jXJ0qOdhg5S1Mk/F+A86yPSgt84jm7OntTlJLYDug63xVz+TOYjEyX74t/Oj6s/rCy5skF08ahm5mKH1IhRuLu7docUmokuwWC6Eg2UCeV8iLPeLrZVM377Nfwv/k9mBNSypK6WALsrFViCLdkMTqeQgnLmApCqSUHCXmk3BJ8wfnDYOzBnx6ZWuGPfOj/AMOX8zN/aObKp3/ee75PlpiMYcxdquP3uTaQG3vtySU7Omd+zzJwPVjqyuog3JLUpdtXwME3QvHjc3S+e3t6KPSfpDM2ebLQiWlqalFT/ih2y1Yly/a+dvcHSJO0rWkSlBgCEkgpSMHFrEHl5x2+OjXXolJVOZctISFlLklgDaoBiQCwANsYpbp3ZO2WeUS0DqjLdc0rBK1OOFrUJZ24fEmAt2dPT0sul0pfeLz455/Q09OVbfxnx+F3/vlHPnQ38HJXxM39soilbQhSQaSUHCU3EPi5jG+F4mILsVOvKbkBp9fnDDkiNzd+/wC65ctMo5vJs/fcub+eMcM2DAdpPvOYjjk937A934+nyiEEKHv1vU/w3an1GOOGcdHLUkFlyzMVmsCx/wCMPKOiEHkGoAt1pHAcgnnzZ8jAjeO6esK1yyApN5oVgVA4pYcjb6QUATSoD2RPGcwq2HJ2yMKe4+I9j8WDVf06RUoqSphRk4u0ZKdu6alKT1ZY0sxBwXoC+HKIv/8AOnFRSJKypklmAsFknEgYERsw7qIas+0GQHLy8YYoIoAJPUPwq71V/THKFdlDftEjLbLuSYsdYshCAQD3l9qqwHDmL1eRjUSJFAloHaCQJR0SB3tS3jEpKqwSB17cKe7Tf1xzhoAZQHYJ/EOYPLz8YZGCjwLnkcuTh32y9t8WL0/1aRFOky1JSVoCpT/hggEg83yd84lV3Hy9j8WDVf06Zw4E1EhutPbGQHLmzZmCAKat0yyaOrl9az2DIY2wGbWwjjsMggq6pJlgsuoOp+RL2cjMZxYZFDOeo/N3qv08okUVVAkDrh2B3Sm+PNqs9IqkQaEtQLX9i2CRz9NYUO6m7Q9qciOXrpCDvNgfbcjm3rrHFmS/ZHsjmTz9NIshnd6btUHmS0vKUo034gWLgj+ZNmeB0/ZJlRT1cx2LChT/ALzlfERtUlVZIA65uJPdCbYc+znrEYCKGBPUZq71X6YZQp4U2PjnaVGNGwzVAkS1sFXJFLXR+ZtI0m5t39TLSFsVrNSCCWCmSL4W7OucEiTUklusHsxkRz5s+Yhqe+2ftvhxen+rXKLjjUdwZ5XJUVt5yVKQsILT0gKUpnBa7AcxbLE3gLs+/FfvJZz4pfEktysseDHxMaIgUpB9mD+GcyefJ3yEZLbtmKFrQoMxwGDKFgP6YHLa3Q3p5coJjfEo4uP5pax9UxFM6RSR3/JKFk+iYDzDjzCvVKDCD+//APX/ABCdbNVljbekiiD1Us4duZYDmEg1K8C0ajdEhaEJQ/44SDMUrAg3bxuMsjGQ3NsfWzUJI4QAtf8AKDWr1KB5xtyE0gE/gvwHvFV8eXay0h2JPdsy9TO6iQbXMSJTghMkqSliWNSlAY83YXxihuPZp6ZYM9cnrUlRDJdASbkh6SgnNizAWdzFrf2w9fLUmYl5rPSMGF7c2cYxlJ5mLkmSuZ1ktQbiJSsMofvEg1B2xRcRMk9MuC+nUXGn7NLvbdg2yUlMxMpcuoLSUzFByHYghBsQTgc4fP2NM+UpK5iVS1gg9UXJy7bn6CBG7NrlyZKZIQqlIbtAm6iMWTm4wEQ7v2+XIliXs8hQQC4Cl24ic3UWcGK1R5NDVKlJ0uPnh8Bdeyj9jEnZZtBSAJcxwukpOt72IJGDnwi3us//AB0FSq0Up6wixWtg6g1gCWLPGFQFFHUy2lSlkOhJUXKuHiWo1FLDABNo9DkSSihIAE1CQlCe7SA1+eOcFjduzP1LSVL23xuPLul+2fZHIDn5eMIO+2I9tzF3p9dI4AMpuwT+KcweX2Y49x8A3U/EbNV6aQ0yD5KZhAMkpEvIKx55HN846IJ6ZRUTOJEzvBOHLI5NnHRCEpJcFmUOzLyWNT6/KEGbXft/w/Dwv8ocUEKCHdSrpXmkaD5HPOGpvU1ur7f8THHTA64xCHaXYDsqzXyMK5dwl15ysgNfp84QqYJUzhZZKfyHUfYhwlkqMsKZYDmZmRa3qM8ohBoAZgolGc3MHT6fOFLuLMR2U5LGphgmAoMwJAQCxl5E6+oyyiQpYpS7qXdKs0DQfYiEG6td+3/C8PC/yjmDAOyR2V5rOh9flCgPW1ur7f8AExx0wOuMNKwEhbOlRZKMknUfI5ZxCDnLvTx+6ybXSEYMQFEoe8zNJ0HLD5w7qzV1dXGz9Zm2n2YYFgpKwGQksZeSja/qMsohB2mRHYHvOZ+844Z2cntJ93zEcQ1IxMzsH3fhriNMI4JcqDsUXUfz8j9mIQQgMAVEIymZqOn1+UK5d6WX7rIjXT/iGmYAkTCkFBLCXkDe/ocs4eZZq6urjIfrMwNPTXOIQbZiHdJ7S80HQRxyezdj+L4+nzjgoEKUzJQWUnJZ1P2Y5VqHv1nY/h4Ya4jTCIQUEuSzqPaRkgaiBW9d2VkLQsMA1a3ZV3AcOQRfIwWCSVKQ7KRdS81jQ/ZhhmCjrKRRh1eQOv2IppNUy4ycXaMtN3RPBCeqJLG1SPykZq5CGI3PPNXAwDgkqSw4lm7EnMZRrzLIWJZU61BxMzSL29DnnDQXCizBFlD8/M/ZhfZiO+0SBe5d09S6lK4i1LdlTd3m9nsMoKgl3CXXnLySNfp84Qlgk4iZZA93zHz5YQ5KCVGWCy03MzNQtb1GeUMSSVITKTbtjWDNUaPe5vpGQ27ZzLWtDMxLeBDp+gjXdYKOspFGHV5Pr9iK237rTMWlKia1BwsZAXpINlC3LGAyQ1LYZinpe5kz2vP/AO6T/wDaIHZP+kf7Zhg//wDj5PWETR+HqjFm+K3Y9Yajo4yEFc0kLYMlLEWIxJP0hHal6NPeh7KvRfZiZxUEhXViyTqRQ/kyvmI1QAZgolGc3MHT6fOIti3emWTJlmlXaMzMu1vUZ5RIJgKDMCQEAsZeRNr+oyyjRCOlUZMk9UrHHEWYjspymczHatd+2Pd+Hr8oUpYpS7ld0q/JyH2IQB6mt1fb/iY46YHXGDAFSpQDIliYnJZZz/xh5R0Ok7OpYCkTDLScEgWGWo8YSIQ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data:image/jpeg;base64,/9j/4AAQSkZJRgABAQAAAQABAAD/2wCEAAkGBxQTEhUUExMVFhQXGBwZGRgYGBwcGhweHRoYHB4gIR0dHCggGBolHhocITEiJykrLi4uIB8zODMsNygtLisBCgoKDg0OGxAQGywlICQ0LDQ1LCwsNCwsLCwsLCwsLCw0LCwsLCwsLCwsLCwsLCwsNCwsLCwsLCwsLCwsLCwsLP/AABEIAM8A8wMBIgACEQEDEQH/xAAbAAABBQEBAAAAAAAAAAAAAAAFAQIDBAYAB//EAEUQAAECBAMEBwYDBwMEAgMBAAECEQADEiExQVEEBSJhBhMyQnGBoTNTYpGx8CNS0RRDY3KiweGCsvEHc4OSJMIWo8MV/8QAGQEAAgMBAAAAAAAAAAAAAAAAAgMAAQQF/8QAMBEAAgIBAwQBAQYGAwAAAAAAAAECEQMSITEEE0FR8GEUI3GBkbEFIjJSofFC0eH/2gAMAwEAAhEDEQA/APWBTSQD+ETxnMKthydsjDj3HxHsfiwar+nTOOJLgsyh2ZeSxqfX5Qgza79v+H4eF/lEIOBLqbtn2gyA5eXjCJlhSQm/Uvwkdqrnyxy0invGcU9Wa0okgkrmd4pCVEAOGJJGb25mF3NvDr5Am0EKUwKMnFnbCksTAuSC0urLhUqoEgdc3CO7Tr445xykMCO4bzNQeXL5xJKUp1OAdClvIcidcIrr20IvNpBUwS5SAonugkscjeK1FUOV3Xy9j8WDVf06Zw4FVRIbrT2xkBy5s2ZgLuvbdrVPMufISiWoLLgpNAfhIILtlzN7MRBkiwBJCRgvNR0P3lBKVlyi4uhrJoZz1P5u9V+nlD1FVQJbrh2B3Sm+PNqs9IRy708fusm10ihtW9ZMtRlmYVGxUUgqWh3YWHCC2bZxYJdcALvw3M4nu4u3LHWKewb2kTw0ualQQohDHiJBbiGNLsxYAiA+29KxxiWhjKDkqKS4Z3UhJcm2BZ3jPJlqBlzJfBSqxU9YCmCQwyckkHAFg0Wosuj0hJVWSAOubiT3Qm2HPs56xGAmhgT1Oau9V+mGUUd0bzTPQxJQUMFk9qoh2fvJLliLW5QRcu9LL91kRrp/xFFCkmpJLdYPZjIjnzZ8xDR32z9t8OL0/wBWuUdZiHdJ7S80HQRxyezdj+L4+nziEOLUpB9mD+GcyefJ3yEOBVU4A65rp7tP64ZwgJclnUe0jJA1EIQGYqZHvc308P0iEEATSQCepfiV3gq2HLs5axS2nfMpBFSi6LIpQtSdOIpBDjO9s2gZvXfyj7MUOyQwd6i1bWCWdwS5LA0sxI2WoUlauyhAIAyAew0YJtyMC2Ox4XLk1uxbaiaFLlLSur2rGydW542vEpCaQCT1L8B7xVfHl2stIxm0bR1TTUllpBJDu4TihRxUDdnwYtZwdTu3eaZxUUJNYsqUoNSPzDI4YjUxaZWTE4l11VOw65uz3af184YKaVAH8InjOYPLk7ZGFYM1Ro97m+kSJSSXIYjBOShg5+8osURnuPl7H4sGq/p0ziShQJUBxK9poBy5/OHbO1SrgklwCcPAZf8AERhSrEJDEmzgKa1+b43gXIuhqZaVJCb9ViD3ifDS5yhxKqwSB1zcKe7Tf1xzh02YauzwAjIYFwTyAEcZiQSm5U9ziz2F/wCwitRKIwzKbsE/inMHl5+Mce6+A9j8Rs1XppEkwXwYjspGC/GGatd+2Pd+Hr8oMoinpllRM5REzMJw5ZHJo6JkqUAyJYmJyWWc/wDGHlHRCCcqnf8Ae/k+F8tMRjDkAZhsXPvGHabFQz884Y4YkA9WDxozUdRywzyiRKmHEeHug2pB7pzJZvlFN7ERX2/YkbTJMspID4HhcgOMDZi2EAti2ydVMndWJMkhOzypS7E01sAPzOSnTixIRfRbUhQQyCKnSkE4i7A8tbxldv2BPWInzZk1eyJqWhAdSqiaqXdwXzL4C7PSl3yaMe6aZydqml1qnqDJcurhyDcIDDEgnhDnBmDdulzJy0p2nZAQpR6uaJ7ISktmkUqDNcgEkgZiIt37QlYRMKQKgSo3QtKnNRdiFhRfJJOZLxLMlIU1MtUxlaEAkXd1cLPmDrCtW2/z9TVo32Xz8mjS7p3QjZpdMoBzck5m9yRhi2MWpcyoFwCxODtYZO9xFPcW3CZLCSLpSlJINlYgEcrP9h7q1qSpODEsQcXzZjfF4cmqTRhldu+SMDKv/wA2X8rv/eMlOQpZSQg0EDjICQVEOrFip1vxAFNxdo1qyKeIOhy6U5nI4A6wN2yWZZILKBeYkAWe9aGwJWiotqVGGa2laAXJlEywpas6e7oxpqOpfB8BhnDlhKQyWFUwFbasSH5khIjWCVLCZqAgAJ4+HtF0vU+pZSb5BsLRW2nc8iiXLYmol1VMoggqUVEC6WDZM6WaLXUL0FpM5KllCULkp4gWlpZquKlmUwWgmxZwLYFo2uyTwtCVBR4g/WkEU/Df9c4HIlmdwJISlSQUjAIlAskgZTF5YFKRkU3KpppskiULdXm+o5YZ5RFNy3KYr5szfu/ec+euBwhErBw4ncf9lreTHw7MVJ+8WBUAVqFkKwH8ozWeYBHOIzMWg1AOlftUBnOtJw1tZ3xGdakHHFJrgI8qmb957zk+emJwgfvY1BKWpSXUuUR3UN/uUUA2ukqi6iYkpSq5lnsJzSeeeL4xDt0lROFc0AgkMApJawwFQISebEZvFi1zuZfaJVVVTl8cyykniYXPEXt+UaCKey7GFpWqYKypRSHbDhAazJJqcqZ2dmYAXZynLJCyoWp6tYI5Pw0jDtFsI5W7J0lLkGYDxGhyUqJqIAN1BwGN8LjF1OSTpm+UkVVbCs8Kzw95b4gcsXLXfDUtBTo0TMnLWFUBKWKsipVDJd8WRU2ihAfbJs+YkhMtbAXdBQnzUrE5MBGx3XsCJElKbqQ7szKK81FsrHMsGEFHcVmmqpF5DG5Sw9y1/wCZv8Q9MwPTxEkY6W1fJ/WGqQbuXmfmyI0yD/rC1pDqcEWzcEizcyXAsMW1i5Myoh2ub1SGDFYHCCwBYXJUcAHOYxaM1vKTta59Imr41BNKCqWJZKAsgkVBqEllEE1FsLwQ22alUsJmy5apk1J6tJvazobGniDkGzqNgIsK2ZRClS1OpEqaQpSiimatIASBghAAcWLOC97phkhP+l/OB8P5SnuUbVLpK1oWhwVBaiVJqTwMpiQCTTcnDm8HtnmJmB78JDghlBQODC+uI5wIVsJTIWqWiXOBWFFJNioLAUonNIpQsNcUhgwYvRI6uaTKmKVU7VElIYuEAkXQFKUyg9L04FIi5zjCOqXBTSlwFTNUFUls2pqdg9+XyhJpue61yPe/CNdM8YcqY6ApFnDgqa4xOdtfKGldVL04ODeynsRydtYYnTFMZS9+tEn+HhT6jHHDOOhs1SAWmIUteak4HTMZMI6GAkheoO3WtwaU8+bPDiioYsQokv2X7wvk4xiKzEAnqyeNWaToOTtkcYfPkukM5FiLgVAAN4eBgZcFoTblUIqZ6DUwarEEvfHEQEm7P1UpkzF0GyZ1NaWfsTpbWpwC2sLFmYndok1oUCyXBubEFTtk1jfm0YrY9/TUKZSeMEpUUGm4yILhWQD6wmc9PI/ErQSn7EoEFHWJBfilEzZXyDqS/wDKTqYq/sRSVLmrUayLA0uwYApSFF/rpCz98IuoS1IUU1FUsBCmoK7lMwAlknEG9ojVvtalIQAo8QS8xZUcVJdgWfhVd4TKcKtGhOXlh/cUsJRnYqqSW/NwjNrEF3wIFgAAUnKCSLZtYu1g5fmG5tA3o3LqkS5ijUtaVKJsAQVFgwF+Fh5RfXTUCphkHLAPfBm+cPjdGSe8mPUgvUi0zC7MB5RVmS6kHqmpBq4ixrFx/pLAHkTFifU5ZgzXVd8CdTYNCzVqZLBnBe40NgTi+vhDNXgCgd10tKg6VoJQEU0KIIGAdIILOcDnFdNCkBLTFqTLCFAS1CwaoOsACqkAucBBnrwAHDqUBZtAXxwDvHTAFBJva6WGJxALZc7QCgmXqZR2VHBXN7K1VFsasAPBKRT5PnDt5KYETFNNIa2BTmABckioMIsBSqnAea3EjuhOuj9nPMwH2g1UEJWZYJKSCa7sxUlLFi2AcjPEsyTpBYYa5bjtn2iok1JUnIAMUnnfFrMwhs3bwVhCUlRza7eOkMn7VIUfxBKJ+Nn+Sg8Ls+2G4SgEd0SwW+ZASPnCb+p0/rRLL2hUl2QKS5Up7sS5YNk5+WZgkaaLv1D2/NV+mMDptVNSxh3QKjFjd+1rUtVqplKSAWFi7uLAKBGOb4WhkZeDH1GLbWl+JHvIKC1hbVLkqZsOFwPM1H/1ESzV8UtsCo/7FH+0dtiWSlUsFaELqJLBTkFJAdslA+OcVUrIEkGXNdLNwglXApOSiO88Jyweq0hEXsLOW8wB8ZktA8UgzfkbA+EFU1VFm67v/lpthz7PrArZErM32aghAmVlVILrULgBRLpSFDDMQSNNIBJEp+FfeJvY2wxyGAhuKNRAm7ZNsyUlBpHBgPzOcfCI5uzEoIqAUMFWF8R/qwBh4JJNTJW1wMAGLHG9+cJs8ogUtrc3BfMEf3i5ckQJ2PecsuELSuYAygTSQUmkpZjSAdfUmJ5hEscZC5pLgc8mF6QGAfHDEsIxfTndlG0EhqZ6bZ8Ypx5lSU/+6ucBtj2xYUAla0pV1lkrUO2itOBxckPy5RxpdFpdRf4/X59DbGGpWj0vbZaurKT2lukAE9pSe0WxYAAZDXOF27aEobiSKeFLnFamCUgd7EEjmkx5vL22aouZsy4lpJK1F0iX1kwY5teCXQzdvXbTVMciSmpV7lZ1J1WpZf4Iv7JPJJapf69fTYpw0qz0hEoJRSBgKfGkMbZONITrXToFdoFnbMci2GWELOayT3jTY4tfFn5fKOKgnUHBAyKtOWQJLY+cdhcmNiSesYdTT1fdqx5+rwkQzRLJJmrUheaU4DTI5McY6GAkj50sRhLyX8X98MofJUQS3E7uPd/DyGWWEMILs7qOEzJA0P0845JzFm7X8XmPvOIQekkKwLE1AgWDBsc3vnGF6RoEva1tgUiZ4lwv5cDRvEqcF2APda6cr/OK03diFBpiULADJBQ7P8RD3uGEZ8mPUqGQlTswMxkgg3pSU+m0y/0hdlTUtKQWJuk/EUqUPWcI2Evc2zrc9SGuCQtRDuokNVkXfzi1sO7kIIolS0NiUhyQwAYnibs20aELB7Y15EWgsS0pQlJITwpAZwAwHhpDxLAJIdlEksxL6chjDagSztS73yNr5c87wL6T7xEiTMJasgBAFg+AON2uTyDRpbpWJjFydIGdI+l6pK+qkhKpiQylG6QTilgbkZlwxtfJejfSwz1dVNQAspNPVgspg5DKJpLB3c4Hk/nz+fPX9YdLmFJBSSkjAgkEeYjL3pXZ0/skNFefZ7QVBWJscQSMGuGxfG8RzllLMzWDUmonAR5FL22aDUJswHWtT/WN50K34uelaJpdcukhdrpLgOGZwc+Yh0cqk6MmXppQV3YX22YaglylhUVCyiHICavy2L/6YE7MlipUumZk6SK9WL8J8XD6Q7pH1zS1oWkLQpScOFTh2UBlw4jNoHbP0jUB+NJWn4kCtHi4w9YuWRXTHdOlo25+fqFV7cod2YD/ANtSv9rg/OElbStrhajyRT/uIimjpRs5cdcgHnCo6QSgDVtEo3tT/wAmK1x9mjRL0EEJmKxASOZc/IWHzMcsKSRSsp1YBzyfEQI2npPJYhK1rP8ADSX9QBAiZvOdNAloSUJUQkOapinOD5O99OcV3Y+NynHb+Y9BfOljlKyV8Tf47sd5u+Kvdchp6YQgSQwKqlZTck8vHH/2iKZtABYA6rDWUMKicAMeZuzsY1nISvgTbNpTLRUskJSzKAJM1yAAWuXNs8YBz+kAUtDfhpC3UgqSeEC9nNL6C7nm8V9/bYtakpLCWFKKEjKkAY+C72zGjwC2+UlSQ+RcHRvtjGbJOX/E6mH+GSyQtun6PRZagpIZboIcT39H084nnKNiAS2IAcm3pnAzcmzCXIRwqYgKVJJUTUQCogEkpDuWwd4JS1kFiXfv5JGh+84fTaOY9mUd/wC6E7VI6uqhYKShRHZIchw97P6aRiVdDNqQpJCZagFPwr7tZPeAaylD5R6H1JKiUqbAGzmwwY2h02apyKagcLkWzfwMKlFPkZDLKOyPOtm6G7UxCkITZQ4lhhWJae6/dCo2XRvdR2SSRMIUslSpigDSTkzi/wDkwSnKU9mNsdDiHDszQp2cFiS6uRYm1/GJGCT2LnllJUzurcg1KYgMmwGDgDQw1SrEMFFy5H7vnn4+UcVZYE4EYIYMCdDyhuuTdo+98NX/ALw2K8iWzgoiwlCaPznP0OGHlHRyUqN0zBKH5DiP+cfOFgihgIpJAPVA8acydRydsxCnuvifY/Dg1XprgYcXqDt1rcAyKefNnhqe+2B9tyxen+rWIQVLuprLHtDkocufkIjmz3DmrqT3X4sxcu7FjnlFHpFtBl7LMUgtTLUZJ7zgYtm2OEeUbJ0gbbP2hKpspJPGJUytTUsQ8xwpzfif6GFznp2On0H8MydZGUoNbf5fr56Z7SwltLTShTOnChIu+QbPLOGytrStVISrhHEShQBIIuDTSfBwflHnPQfpNMmbR+z7QsrlLClJJAqQRfIXcBnOlmcv6UA5AX2maX4c9DFxaktjN1fS5OlyvHk5+g9MtibhjxAHLHwsXjz7/qBt9U9MoENLDnDtLufRvmY3wlUqJZ3Lk6NqNOYjPb/mJRPN0uUhSg4BvUBftpHCAws4wc3RmvTsV0zqdnnkpBUWSCo6JDn5CL8nck9TEyZoS9zSQW5As/0jRq3klIP45SkuGKikZszKJe4JI/La5aIkbzlKNiV3c9WhS1WI+F7h7GznIRk0zvx+/wD0dB5JeEUNl6NksZs1EsZpSQtbeTpSTqSWjYdGJUoBXVoCUpDBy6nJ4irVVk2uzDVoCyUzluUyJynDcQCNM5jMMcHyYQd6O7OuTKmdaEhVdQCC9IpQGcjF3uPoIPDjWu27a/Qy55tx3Zd22XXLmIZjkXs7uDfVTc4xqDYM47SfBxUPQCNykIQMwnFxd3w5sYye99nVLmqCgAVELDYdri+p9I05IurE4Jb0U1ziWckglBvexcZxWnh6nySsjxCmETLDDwb+lcRT+9/Kr1mQo0iT0ioDKsfIJBP1i70V2RUyeFJIBlpK3OFS3A17rn5RR2o3PKv1ZEarcGzU7O8yyFqKrDifspB/0AecMxK5C80qiTbwn8NMrhQo8QNyCGLi55NlY2OBRDnZSoOpTE4uTSTZ87Boq7SomY6sVJf5LWPQUjyEW9wTuFUs4oJPkokv86h5DWG3bCjjUcSkubBc6XLUKZj9WohQWnFCmZ/5SLHy8QknosQa+sC2LoGAIsxJY38HGEW9ukdUrD8MmxySScDok5HDK1ngQpcq8osMSg9k627p5j1wgaXk1qc3H7uXPgmmbfOlrdTlbWCgHIGNBHCrwN8MILSZqVIrQ/Um6hmolmI0GGYiOTMl7TLuM2IzSoXx1DuCIbu5NPBVVOlkhLhgQXVfyUflDInNzpc1TLTkUg972Td3Bqte7rgYkQokkG6k3Vdknwtf0iJPfbP23LF6f6tcoDb921QaSgCgodKiSCAqpOWJcHRrYvBOvIiMXJ0ghsW9Zc0LWioyQaRwkOdUk2UhwoOCRaLZSQoJsJrcJBdIHN8TjlpALcu3rCkpaUDSEJAFIASmwAKi9k/b2NAJoID9S/Ee9Vb0wyiL2SUXF0xQzKIHAD+IM1Hl5+Ece6+B9j8Jyq9NcIUu6X7Y9loRz8o4d9sT7bkLvT66xYJHOVLBImpUqZmU4HTMZNlCRYkmYAOpCTLyKseeerwkQgyzEAkoJ4l5pOg5YfOGzlsAS4bsMHKxqQLlgHbxhn001hipjEcRFmF8MLchb0gXI0LA/Zf2DY0kJmKRLMxjxg18JOSiMCACwYRn97dCdknIKFiXKn9srkJCFYnFN3ScDqdIKIIu1r3a1+ephAnMvUzP/nFoF0/A/H3MctUZNfh84MzuHotK2Gb1iVLmTlCypgAlhLgKFsCBxO9gnRwdP1zKoUCKhUV4pYv2FYHDDFrs0NpF7C4YvdxodRyhJ0zAG4sw+XpEWxeZSzS1TdsuqBKABh3TmRZj4s8Utp3dLmqqmSZZURhNQFYPcHFLvfKKG+5m0shOzFCXPEtTq6sD8qHAJN7ksGwLxktxbbvGZITtSJ4n9p5ExKUnhJHAtCRSq1nBEW8amtzOsbTpHoWzbCmW5lyZCcnQKSfkm8SjrTgUAHBkk+L8SY88ldIds2qepGyzgiUqWhYK0BS5eKVJF2eoFyamYNF9Q3jsqTNVPG1ykuqZLUlKV04qKFJAFQxpIIOFoB9LBOnz+ZNMnubZaFH95iB2QkDHOqoiGSpaVDhKgApWeOpLgk45xkl72nbVMUjZFy0y0BLzZiDMqKkhVKU1JAASUuXNyQwZ4v7k3tMUqZI2gJTPlMTQTQtKsFpcuBYggksRibRaxKPCJ278mhJKSQkBSgBwcrXOX2IrTZCFIpVxSs1m5B0+9YBdKN7zZGzrmyqa3SkKUTapaU1HkAXbkICpRvOQjrBPTtKRdcky0pcZ0KSAygMAXhkUqKeJpmqnbklqtSpKsEpCjxCxfidjZ4gV0dlk9uYfeB0ii7nuObv8orbV0kCdmTtSBWgqlsXYhK1pSrVikKNuUHAr1x+L9YBxj6DUZ/3FeRumQghQTZ3RMJKiou7Xem+jRfcu9P4nu8gNdHiAm3IZafpHnW6OkO8KBt0xaZmzKWRMlhIC5aKil0qF1NZwcv8A2DIRtbASxvyzT7y25EvtEnq5hCVBKlAomEKLsOApLO9mTY3YP62hSZyLsLgd5JxHnYjmBAPpNte0TNrkydjXLlVSeu6woSqp1FIFxYMkXEFOju8TOQpM1CUbRKNM1AwfEKHwqFx9mFvG0rs2YppLQ+DVqIUl7EEeRB/s0AFy6Fql5BinWk4fIhQ8AITfMyYjZZ3UKoWiUrq2AYEJJDAgjLBoyytr2nbNoQZE1MkjZpa1L6tCiSty3Ek8IYWDXJi9OpWDCXbZqt17QJc8pKkpCkGxIDlJSQz6BSvnDtg2ozdsnqSv/wCOJaEEjJQKiFA8ySm2XlAHYtk24Tkif+zTpRJC1dXStmLNdhdtc41myyglJYAVXIAZ/wBYGqfJWb7xt8A9W+0zVUy1gS0AcSFiuY+Fr0BgCVG92ABLgbtmzBagoEoUAQ6S5IP5iuqvxLxoVSQWDDhsLCwLW5YAeUIdnyYeLCGxyRS3Rhn02VyuMqM0ndyCalkzCAQK6SA7OyQAHsLs8W9m287MQq65LsUqU9BOBBUboezEuCzaQZMlu6D5CFMkBiw1wGVx6tFvLGqSBj0mXXqlKyzsm0ImIrlqqlruV/k5DPG0SnJ7N7P+J4+nziCWGDYajXU84c+HLD4f0gNQ/sP2PmBBLrmGWrNIwH2Lx0RqviKucdE1E7D9i/XWI5yXHh6w/wCmccR/iBNJWBbAn78YVUwtCNCff0gAxVLOsdIRxf3hpP384nkhk/WLRTHqUACSQALqJwYYxmeiq0SNmomKSkpUskEiocROGLxpwl8gQ1nuPlAbd25EFJ65DrqJuSWD8PpBp7ULdqWxn+isinaStm6xCy3+v6RtiOEvgxcRRmbGRPQtKQEBBTbxOXNx8ouT6ilQA4mIS9g7RG7dkjaVGW/6eSxLkzUsxCycLtgC3OkxfG+pJW9K0zCyKlIZnNhjYOYk2bYpkpIWhPGQesQ+LkkNqRh9kFiNkXMWlU0UpTcIAt4kteLbt2DG6SCW0bMJiSlYdKgxGRHOAg2CdsvsVGZJH7pRcpGiTiw/WyjB2ekKSUv2gR8/rA/9onoFJlLU1gUpCgfMzE/TzOJpMZOgTt+yGZs6kyBLRJYlcspNTvWb4AGxsMz4B245M39okLmTlTKpJUkPwpqKcBl2RBHYtkmETStNKpiaUoxYcRuWZypSj58ollbEtCJakp45YZSXyuwGRxNrYg5Mb1eBVPZkW/VGXtGzzUpKlATEEAgVJVQWc8wIHdGp4lg7MqUooWTZsKgQoKDM1SVXfPCCpRNnLllUvq0JL3N8i3zAL8ucWjJUieVgcKkmov8AysG8lF/iMTVtRKbdma22T+zzpRTKWEyE0JdVVSCSAHYmxWLFzBzYpCFr/aAlSVrQEqBcOA7ONRri0WN7SyuWQkcQcpvmxAvkQ7jmBFxMtwHsSBFSdoOCpkBQ4Y4Gx87Ri917rnMgyZiZZKerU/aZJLN/pIwwjS7x2GaqagoNgznJLEE/NvN9AxiTuuYhSlpALLJSAcmbPzcOHte15HZFSdvgi2JU6VMTKmr6xMx6VNxAjF9f8iNJAKVImrmoUtNCUFw7OccgSEjW5dhg0GeuHlFMKNsWYPvniIV7jw/SOsR9I6k6/Mf8RTQRxxENVj9+P6QrHFw3h/mHJQ3jFJEHffhHfZ5wn2Y77EEUKHyLR0IWzxjohBfrlCfZh9HPhzV+U6fesdR5fl+Pw9PnF0xfdh7IykHHyhvVDS+jmF2mZQBmommjQn+zAk8gYjUviSklqiz5CxPnhFMOMk1aJBLHlrHTFAEP5QD2rpfsks0lZJBIZKVKTbHiAYtyeCn7WiZJ62UoTZbOSk4NiDoeURpoKScUnJNJ+0y1bziPaCQhRB4gkkeIB5QKRvZmZJGGer/3ENVvwM9Btz+Gr+zQGtEopjfE5qnl4pFklmXep6jgPB4btO+VrdJAEtXC2Ch43cKGeRvhEk7b5dC0iUEghrAZJS2WTgDwjt1oRNUmV1VZALkm5pI5XuTbkYJTT4FOMkuSvte8pv4aySkpQVMk8KhSCHBe+XnyBiXeO85lKkFipwHAIPCp8QWBwLs2IbONDM3TKLOhBADEsOADLycxT3hu0JUZoQVhikJDcbi5A7xwtjpoTFal/cUFb4mMT+EClLli4Vfxd82BwbVg8dIFYAJqdIFTgZuTfsmxTfAjGJCdlEt1UJWEvQs0LBZ2IUxd+UJsUjZhLBUuWo4uSkqHK2mEL1IO37Bux72mppSlNTFRpxLOXD/m0xDHB7B8/equtM5KldX2UJHZONyCRodO7zc1unZkqCVdUUKSOAKSQouVOzgFmYvheHbZsaRfqawASaQDQ/aBTjiMnfyg/Fg6lX9QEVvuaUruGppwY8QUxtgpgDpfwhh3/MATg4A7QcEk2fisWKTkHOdhFuTM2cB0y2CmVdKg+YN031eHKRLWABs8xYFgOrYNo60pS3nC+5ErV9f3Kid7LKkEkUhRBNwFPSS4fENbF3bxmlb8mKDgopWWGqb46M17jXCLH7Kz/wDxJjG5vJ5jALxYn5xGlMpRYbNMKnpbq1YsCzkUuzXfSJrXgvVXn9xkre05c0ygqXY0hQS98bF2L+H6A3uzautlpXaoi4GDgsW5OIXZd2ISEshNQYq1QWxfNnPrFmXISmwISjJQwJ0+vyhlBRmlyyvON2GkMVDdtKwhcwIcIdwDxMO0RZraEjAwJRv0myZTnkoetuHwN+ULbp7mvGta/lDUpXE0WPplA7Y5yiAsoIBdruVG9khuLmcMb2MEpfEAU3PeTmnxeCjuKySUXud9YT6RJQPzcGS8idPvSE6s5hl5IzI1+vygqYvuw9jfsR32YdRzcd4/l5R1HNvy/H4enziUyd2HsaHywjoeEJ7ywhWaTl94x0SmTuw9jnzpYDGXmv4v74ZR2mb4fwfHRvLCFINQBP4h7CskjQ82fI4xVnbTcoljiuJpPZJ1f52DG4wsYNujIotukMmpeYTYlApr1KmJPO1MBemUmcuQUyEqUos9LOE5s5xILWuzwckywkMPPxzh6uUL82dLD93X0PM+kfSzr9llbKdnEtUumonEFIbhSwKHz5WiT/pZtav2qdLDmUZVSkZKUlSQLaso/LlGg6bdHv2mWFIZM4Myr3D3Ba5FyRmG5mLXQfo/L2RCgCVbQogGZ3QyQWAyTxHX6MetPY0dRmxrpXCMat/5Km0S6FlLNScDizhQfmwPrFWaLHw+iZg/tG1n7Khb1JBpvMqANWtL4HHBsRFNe5dnPGZaqFWSkLWCDfFl4XV84Q8L8HOj1Crcyk4Yjm3rL/Qxoui2zsgrZlTMJmSQHPkSSrO4KYZtu6yFo2fZ0oTPIK1TlitMtAOIStwqYSWDjJRyualgUZmWGC04KUq1xewdjiMDBQx07YGTNqVIk8mbEe95jV/PGO8nfBPuuZ09I4jsvifZfAMqvTXCOALqbtD2hyUOX2IcIObKpj73JXwv/nuwI3/v5GyyzMVLUUhgZVki+BJP0AJsSzAkFTTSCQTKfhR3gq9zd27WeYjzfpIkTtomTF8RSSkfl4eF2wLs+GkLyz0o19HjhPJ95dL15+n0/E2HRnfp2tFfVLQPeKalB/KDiQ2ZbGDPo2P8bw1fz7UYToj0qlS5aNnmggVNwgqrKlEgMLpU5ysY3EuYFBJBqBtKbuEWZXMFgQXwMXCVrkVmxuMm6peP9lOfNUhKkopSaklAU5CQuYlKgQ4NlEnJgtOkdO21X4dKQygFKBNwCqWkjxFZP+ls3E28NiMwEJITOTdSyHSeTAh8jlcA5RSm7LNKa/w2NY7wVxTAvDQUtjATx27AjLYtbRtChMAFISO2S+YUWF7MElRd7Nq4duoHq0qPamOur3VRcA6EAgZYRX2jds1ajLWuWKyVEBKiGKaCKqgxoCh2T2oJABlMGSPaD8x+H7EXjhpJKVi+bNife8hr64xHMSVAhKcvZm1F2d8lG7WGLuIee6+B9kPyH4vTWBm9t4zdnmJUlImEgiaCaasCmk4AgPYgA35QcnSsqCt0EHlO1SpSjiAyT/6KDG1qgMheIU7okB8xmKZYHh2OEeDRXR0rkFIE0qlEFyJkspB5OxT6w4b62EhxM2YE/HLBFueEL1wflGjRNeGX5E6Si0pIUWp4XWpsgTcgciQBERCwqopoBpDC5YOwLWuTdsLYhzFbaOluypt10s4WRxv5JBgRP6Sr2ibLlyZZSkzEuuYLkC6gE5We5yfOJ3I+GV2pU7RpXs9Dj3LXHxN/jOFbKtz77JPwv/nOFCVVMCBOa6+6Rpgz4ZZQwFNJIBEnvI7xOuLthnlDjMO8mAxT7zmNfWE9XwHuuZ0bywhSC4c8R9mckjQ/ZhAO01iPa/HrT66YxCCKUBYyjNP5wHf0OGHlHRJLRMIeUsIRklWI1yOb5x0QhCvsKCOwTxPjVy5YRDLlgYRHvPeAlrlJmApMwlKSOzYOH0Uq7eHMRKkAWELk9zb08ajZwEcotHKUwweFih5BOVYk2H3+kdu5aQFJfhVxKDMaQEpDa4B9HiCdLKlcRdINkjDxP5j6crPFHe28+oMpdNSzNASnV0qq+SSfNoHVTsrJDVCjRq7j/wDh9Gq/p9Yg2vbRKJJP4x7SRmOXk18ITbZ1NgqkrLTCf3fCosh7FRYgYh2N2Y5idOSBUV0TGKVGYHCgVA9oEBQ4UsHSQ2Fy+mMbOTOaj+JWCzNUJ3WKpdQCQeGkKUwOpGL6vlaCWx9IVBXZM2gOJgU9IuCkhuNQDntOxDucR3V1XKNnX8X2k/WEnTx2VTUJDdiUCVkaOCSBlZIPOLWKnbYM+sUoKMY0/fxG02WelaCuWQqWoVTCM3vw+sSFmS/Z/davz9IxcueuVVOQTLAZQlkilRDu6cAVWFr2HhBjpRvKiUAktMndoflSAHbR3A8zA5FoVsPBLuvSuQd0i6aIlGamUoftDUuEqUC7dlrFg3E+INjGV2GYpSAVppOnLLw8IsR0c+c3Lk78IY4QUYx38u93/wCfLK+27MJiSCL5HMGCf/Tfa5onzkLmFaVy6l1OSaClL3ONJbyGgahtILEOAMzyiLotvZOz7QJihwEUu7M5Bfmmwfk+l7xupA5Zz7UoLh+D1WcgFABJEt/wyntO+frFfbtr/Z0qmzJgCkJdZXhS4ZiMVEsGu5YRdBLkgOs9tOSRqPsxnOne7lz9hWiUXAUlSScVqB7HjctbECNstlZycMYzyRjJ0m1uTbt6S7PNQ6RMRs6l01zEtUtnYFy1gDcDOBXS3e86XtCBLmUiWgEBnBclneztTjrGV6G9Hp82akzpa5cmUuohYIClJyCTjcBzpaDvSrdSkr60KKwSAxcqBIYZ8QsBqPijPKcnE6nV9Hgw5axS1Kg5uDpMJpKJiQiYrtflUBjTorG3+IK72lBWzkfuw5l/mqDuPPiHnGc3D0VumbtDpwMtAsVHRTdkYW9cRGxBVUSA8zvIySNRzwzzhkNTjUjl5NKlcTE1nIkPodUkfVMRT1EhXn6hB/vBTa91KQakCuUDZQxAcWILFxfAH+0UF7HM7PVzHIDChV7JGnKM7i0a1OL8lacgYAAOSLf9z9BBfojs5Utc0Nwhi/x8SiOdNI8zFOXuuct6ZZFJJUVcITeZi98xgCY1O7tkEuUlBPCC6VDvqJdjm2V2sBDMUHdsVmyLTSJzRQHfqHt+ar9MYkVVWHbrm4fy039cY4FVThIM1ry+6Bro+GecMATSQFEys5neB01bDLONJkFDMpuw/wCLq/KOV3Hwt1PjZqvSFJLhwyh2Bksan7EcO81yfafBq3rg+EQhFPEqo9c/Wd6nDl6NHRPLUsBpaAtGSiznXEjNxHRCAnpFIqlH94AeIliADw0kFwQCQpuUBEbYpIBClDhdnBwZxxAm3IiNZMQFJUGIQXCkZrezj7yjGBB7KsQVJPmC/wDUDGfMqdmvp5bUXhvKY7VJxbsHSr3mnKIJu+JuVGD3CtWwqiuVXSeaD8wREJz/AJUj/wDYYVqZotk8zeM5wCtIdVPCkZAEnifWO3NKVPnyytRZLzFKN2APD/LxBJirtBueXWH5mkRo+ieytLmTDgpVNOako4Q3+qo/KCxrVIXmm1ELbbs4mS1ILAFJH/ecevrjAXZdilLISkzJajLRM4VOniewC6gGtZh2hGh0e79j+H4+FvlALdsxPWoDisSkoKcFAsol04j2afnDsja3RiUU+UVt4bkly0la1kgaykKV6JETzNzCWhSjNXSlJUQhMsYB7Ok3tF7fI4Bp+IT5SJsT71R+FNHwKHoYV3Z1yX2cfpA/d275QmpWlJU8uoTFkqKKiGUKuwWGTRW6bbItcpCpYTUhXbJbrARe/kM8Wwi7umeFFISoKCZZC0i+CkgJJGCiCbY4wQ2yTWgpIcKDIT7s5E8naGpOWOmXF6Jpo8m2yasDjQuWQQXKKknxfhUPnFOROAmdYuYHPdQhMtODXCS3pzjby1M2IwHyLX8lCIVkkXvYf7Ff3EY6Z149VOMXFcP8P3qzJ7XtyVhgPvwERydgnzgmUGSgqHEZaUqcmzqatWOdhyjVTEAJLACxy+FA+qoJ9HNjrnFZamU5b8zugAalkq+Yg4RbdArq54k5Q2fz9PyNPsuzJloRLQaUS0hKVv2wAwS+JtbE4RBt63ZFkEh6MkUkEKa1yfDPzszpgSAaXBLIl4FJvc8rEwLmKx64F3JrDgXzqF02YMWwa4jXJ0qOdhg5S1Mk/F+A86yPSgt84jm7OntTlJLYDug63xVz+TOYjEyX74t/Oj6s/rCy5skF08ahm5mKH1IhRuLu7docUmokuwWC6Eg2UCeV8iLPeLrZVM377Nfwv/k9mBNSypK6WALsrFViCLdkMTqeQgnLmApCqSUHCXmk3BJ8wfnDYOzBnx6ZWuGPfOj/AMOX8zN/aObKp3/ee75PlpiMYcxdquP3uTaQG3vtySU7Omd+zzJwPVjqyuog3JLUpdtXwME3QvHjc3S+e3t6KPSfpDM2ebLQiWlqalFT/ih2y1Yly/a+dvcHSJO0rWkSlBgCEkgpSMHFrEHl5x2+OjXXolJVOZctISFlLklgDaoBiQCwANsYpbp3ZO2WeUS0DqjLdc0rBK1OOFrUJZ24fEmAt2dPT0sul0pfeLz455/Q09OVbfxnx+F3/vlHPnQ38HJXxM39soilbQhSQaSUHCU3EPi5jG+F4mILsVOvKbkBp9fnDDkiNzd+/wC65ctMo5vJs/fcub+eMcM2DAdpPvOYjjk937A934+nyiEEKHv1vU/w3an1GOOGcdHLUkFlyzMVmsCx/wCMPKOiEHkGoAt1pHAcgnnzZ8jAjeO6esK1yyApN5oVgVA4pYcjb6QUATSoD2RPGcwq2HJ2yMKe4+I9j8WDVf06RUoqSphRk4u0ZKdu6alKT1ZY0sxBwXoC+HKIv/8AOnFRSJKypklmAsFknEgYERsw7qIas+0GQHLy8YYoIoAJPUPwq71V/THKFdlDftEjLbLuSYsdYshCAQD3l9qqwHDmL1eRjUSJFAloHaCQJR0SB3tS3jEpKqwSB17cKe7Tf1xzhoAZQHYJ/EOYPLz8YZGCjwLnkcuTh32y9t8WL0/1aRFOky1JSVoCpT/hggEg83yd84lV3Hy9j8WDVf06Zw4E1EhutPbGQHLmzZmCAKat0yyaOrl9az2DIY2wGbWwjjsMggq6pJlgsuoOp+RL2cjMZxYZFDOeo/N3qv08okUVVAkDrh2B3Sm+PNqs9IqkQaEtQLX9i2CRz9NYUO6m7Q9qciOXrpCDvNgfbcjm3rrHFmS/ZHsjmTz9NIshnd6btUHmS0vKUo034gWLgj+ZNmeB0/ZJlRT1cx2LChT/ALzlfERtUlVZIA65uJPdCbYc+znrEYCKGBPUZq71X6YZQp4U2PjnaVGNGwzVAkS1sFXJFLXR+ZtI0m5t39TLSFsVrNSCCWCmSL4W7OucEiTUklusHsxkRz5s+Yhqe+2ftvhxen+rXKLjjUdwZ5XJUVt5yVKQsILT0gKUpnBa7AcxbLE3gLs+/FfvJZz4pfEktysseDHxMaIgUpB9mD+GcyefJ3yEZLbtmKFrQoMxwGDKFgP6YHLa3Q3p5coJjfEo4uP5pax9UxFM6RSR3/JKFk+iYDzDjzCvVKDCD+//APX/ABCdbNVljbekiiD1Us4duZYDmEg1K8C0ajdEhaEJQ/44SDMUrAg3bxuMsjGQ3NsfWzUJI4QAtf8AKDWr1KB5xtyE0gE/gvwHvFV8eXay0h2JPdsy9TO6iQbXMSJTghMkqSliWNSlAY83YXxihuPZp6ZYM9cnrUlRDJdASbkh6SgnNizAWdzFrf2w9fLUmYl5rPSMGF7c2cYxlJ5mLkmSuZ1ktQbiJSsMofvEg1B2xRcRMk9MuC+nUXGn7NLvbdg2yUlMxMpcuoLSUzFByHYghBsQTgc4fP2NM+UpK5iVS1gg9UXJy7bn6CBG7NrlyZKZIQqlIbtAm6iMWTm4wEQ7v2+XIliXs8hQQC4Cl24ic3UWcGK1R5NDVKlJ0uPnh8Bdeyj9jEnZZtBSAJcxwukpOt72IJGDnwi3us//AB0FSq0Up6wixWtg6g1gCWLPGFQFFHUy2lSlkOhJUXKuHiWo1FLDABNo9DkSSihIAE1CQlCe7SA1+eOcFjduzP1LSVL23xuPLul+2fZHIDn5eMIO+2I9tzF3p9dI4AMpuwT+KcweX2Y49x8A3U/EbNV6aQ0yD5KZhAMkpEvIKx55HN846IJ6ZRUTOJEzvBOHLI5NnHRCEpJcFmUOzLyWNT6/KEGbXft/w/Dwv8ocUEKCHdSrpXmkaD5HPOGpvU1ur7f8THHTA64xCHaXYDsqzXyMK5dwl15ysgNfp84QqYJUzhZZKfyHUfYhwlkqMsKZYDmZmRa3qM8ohBoAZgolGc3MHT6fOFLuLMR2U5LGphgmAoMwJAQCxl5E6+oyyiQpYpS7qXdKs0DQfYiEG6td+3/C8PC/yjmDAOyR2V5rOh9flCgPW1ur7f8AExx0wOuMNKwEhbOlRZKMknUfI5ZxCDnLvTx+6ybXSEYMQFEoe8zNJ0HLD5w7qzV1dXGz9Zm2n2YYFgpKwGQksZeSja/qMsohB2mRHYHvOZ+844Z2cntJ93zEcQ1IxMzsH3fhriNMI4JcqDsUXUfz8j9mIQQgMAVEIymZqOn1+UK5d6WX7rIjXT/iGmYAkTCkFBLCXkDe/ocs4eZZq6urjIfrMwNPTXOIQbZiHdJ7S80HQRxyezdj+L4+nzjgoEKUzJQWUnJZ1P2Y5VqHv1nY/h4Ya4jTCIQUEuSzqPaRkgaiBW9d2VkLQsMA1a3ZV3AcOQRfIwWCSVKQ7KRdS81jQ/ZhhmCjrKRRh1eQOv2IppNUy4ycXaMtN3RPBCeqJLG1SPykZq5CGI3PPNXAwDgkqSw4lm7EnMZRrzLIWJZU61BxMzSL29DnnDQXCizBFlD8/M/ZhfZiO+0SBe5d09S6lK4i1LdlTd3m9nsMoKgl3CXXnLySNfp84Qlgk4iZZA93zHz5YQ5KCVGWCy03MzNQtb1GeUMSSVITKTbtjWDNUaPe5vpGQ27ZzLWtDMxLeBDp+gjXdYKOspFGHV5Pr9iK237rTMWlKia1BwsZAXpINlC3LGAyQ1LYZinpe5kz2vP/AO6T/wDaIHZP+kf7Zhg//wDj5PWETR+HqjFm+K3Y9Yajo4yEFc0kLYMlLEWIxJP0hHal6NPeh7KvRfZiZxUEhXViyTqRQ/kyvmI1QAZgolGc3MHT6fOIti3emWTJlmlXaMzMu1vUZ5RIJgKDMCQEAsZeRNr+oyyjRCOlUZMk9UrHHEWYjspymczHatd+2Pd+Hr8oUpYpS7ld0q/JyH2IQB6mt1fb/iY46YHXGDAFSpQDIliYnJZZz/xh5R0Ok7OpYCkTDLScEgWGWo8YSIQ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MVFhQXGBwZGRgYGBwcGhweHRoYHB4gIR0dHCggGBolHhocITEiJykrLi4uIB8zODMsNygtLisBCgoKDg0OGxAQGywlICQ0LDQ1LCwsNCwsLCwsLCwsLCw0LCwsLCwsLCwsLCwsLCwsNCwsLCwsLCwsLCwsLCwsLP/AABEIAM8A8wMBIgACEQEDEQH/xAAbAAABBQEBAAAAAAAAAAAAAAAFAQIDBAYAB//EAEUQAAECBAMEBwYDBwMEAgMBAAECEQADEiExQVEEBSJhBhMyQnGBoTNTYpGx8CNS0RRDY3KiweGCsvEHc4OSJMIWo8MV/8QAGQEAAgMBAAAAAAAAAAAAAAAAAgMAAQQF/8QAMBEAAgIBAwQBAQYGAwAAAAAAAAECEQMSITEEE0FR8GEUI3GBkbEFIjJSofFC0eH/2gAMAwEAAhEDEQA/APWBTSQD+ETxnMKthydsjDj3HxHsfiwar+nTOOJLgsyh2ZeSxqfX5Qgza79v+H4eF/lEIOBLqbtn2gyA5eXjCJlhSQm/Uvwkdqrnyxy0invGcU9Wa0okgkrmd4pCVEAOGJJGb25mF3NvDr5Am0EKUwKMnFnbCksTAuSC0urLhUqoEgdc3CO7Tr445xykMCO4bzNQeXL5xJKUp1OAdClvIcidcIrr20IvNpBUwS5SAonugkscjeK1FUOV3Xy9j8WDVf06Zw4FVRIbrT2xkBy5s2ZgLuvbdrVPMufISiWoLLgpNAfhIILtlzN7MRBkiwBJCRgvNR0P3lBKVlyi4uhrJoZz1P5u9V+nlD1FVQJbrh2B3Sm+PNqs9IRy708fusm10ihtW9ZMtRlmYVGxUUgqWh3YWHCC2bZxYJdcALvw3M4nu4u3LHWKewb2kTw0ualQQohDHiJBbiGNLsxYAiA+29KxxiWhjKDkqKS4Z3UhJcm2BZ3jPJlqBlzJfBSqxU9YCmCQwyckkHAFg0Wosuj0hJVWSAOubiT3Qm2HPs56xGAmhgT1Oau9V+mGUUd0bzTPQxJQUMFk9qoh2fvJLliLW5QRcu9LL91kRrp/xFFCkmpJLdYPZjIjnzZ8xDR32z9t8OL0/wBWuUdZiHdJ7S80HQRxyezdj+L4+nziEOLUpB9mD+GcyefJ3yEOBVU4A65rp7tP64ZwgJclnUe0jJA1EIQGYqZHvc308P0iEEATSQCepfiV3gq2HLs5axS2nfMpBFSi6LIpQtSdOIpBDjO9s2gZvXfyj7MUOyQwd6i1bWCWdwS5LA0sxI2WoUlauyhAIAyAew0YJtyMC2Ox4XLk1uxbaiaFLlLSur2rGydW542vEpCaQCT1L8B7xVfHl2stIxm0bR1TTUllpBJDu4TihRxUDdnwYtZwdTu3eaZxUUJNYsqUoNSPzDI4YjUxaZWTE4l11VOw65uz3af184YKaVAH8InjOYPLk7ZGFYM1Ro97m+kSJSSXIYjBOShg5+8osURnuPl7H4sGq/p0ziShQJUBxK9poBy5/OHbO1SrgklwCcPAZf8AERhSrEJDEmzgKa1+b43gXIuhqZaVJCb9ViD3ifDS5yhxKqwSB1zcKe7Tf1xzh02YauzwAjIYFwTyAEcZiQSm5U9ziz2F/wCwitRKIwzKbsE/inMHl5+Mce6+A9j8Rs1XppEkwXwYjspGC/GGatd+2Pd+Hr8oMoinpllRM5REzMJw5ZHJo6JkqUAyJYmJyWWc/wDGHlHRCCcqnf8Ae/k+F8tMRjDkAZhsXPvGHabFQz884Y4YkA9WDxozUdRywzyiRKmHEeHug2pB7pzJZvlFN7ERX2/YkbTJMspID4HhcgOMDZi2EAti2ydVMndWJMkhOzypS7E01sAPzOSnTixIRfRbUhQQyCKnSkE4i7A8tbxldv2BPWInzZk1eyJqWhAdSqiaqXdwXzL4C7PSl3yaMe6aZydqml1qnqDJcurhyDcIDDEgnhDnBmDdulzJy0p2nZAQpR6uaJ7ISktmkUqDNcgEkgZiIt37QlYRMKQKgSo3QtKnNRdiFhRfJJOZLxLMlIU1MtUxlaEAkXd1cLPmDrCtW2/z9TVo32Xz8mjS7p3QjZpdMoBzck5m9yRhi2MWpcyoFwCxODtYZO9xFPcW3CZLCSLpSlJINlYgEcrP9h7q1qSpODEsQcXzZjfF4cmqTRhldu+SMDKv/wA2X8rv/eMlOQpZSQg0EDjICQVEOrFip1vxAFNxdo1qyKeIOhy6U5nI4A6wN2yWZZILKBeYkAWe9aGwJWiotqVGGa2laAXJlEywpas6e7oxpqOpfB8BhnDlhKQyWFUwFbasSH5khIjWCVLCZqAgAJ4+HtF0vU+pZSb5BsLRW2nc8iiXLYmol1VMoggqUVEC6WDZM6WaLXUL0FpM5KllCULkp4gWlpZquKlmUwWgmxZwLYFo2uyTwtCVBR4g/WkEU/Df9c4HIlmdwJISlSQUjAIlAskgZTF5YFKRkU3KpppskiULdXm+o5YZ5RFNy3KYr5szfu/ec+euBwhErBw4ncf9lreTHw7MVJ+8WBUAVqFkKwH8ozWeYBHOIzMWg1AOlftUBnOtJw1tZ3xGdakHHFJrgI8qmb957zk+emJwgfvY1BKWpSXUuUR3UN/uUUA2ukqi6iYkpSq5lnsJzSeeeL4xDt0lROFc0AgkMApJawwFQISebEZvFi1zuZfaJVVVTl8cyykniYXPEXt+UaCKey7GFpWqYKypRSHbDhAazJJqcqZ2dmYAXZynLJCyoWp6tYI5Pw0jDtFsI5W7J0lLkGYDxGhyUqJqIAN1BwGN8LjF1OSTpm+UkVVbCs8Kzw95b4gcsXLXfDUtBTo0TMnLWFUBKWKsipVDJd8WRU2ihAfbJs+YkhMtbAXdBQnzUrE5MBGx3XsCJElKbqQ7szKK81FsrHMsGEFHcVmmqpF5DG5Sw9y1/wCZv8Q9MwPTxEkY6W1fJ/WGqQbuXmfmyI0yD/rC1pDqcEWzcEizcyXAsMW1i5Myoh2ub1SGDFYHCCwBYXJUcAHOYxaM1vKTta59Imr41BNKCqWJZKAsgkVBqEllEE1FsLwQ22alUsJmy5apk1J6tJvazobGniDkGzqNgIsK2ZRClS1OpEqaQpSiimatIASBghAAcWLOC97phkhP+l/OB8P5SnuUbVLpK1oWhwVBaiVJqTwMpiQCTTcnDm8HtnmJmB78JDghlBQODC+uI5wIVsJTIWqWiXOBWFFJNioLAUonNIpQsNcUhgwYvRI6uaTKmKVU7VElIYuEAkXQFKUyg9L04FIi5zjCOqXBTSlwFTNUFUls2pqdg9+XyhJpue61yPe/CNdM8YcqY6ApFnDgqa4xOdtfKGldVL04ODeynsRydtYYnTFMZS9+tEn+HhT6jHHDOOhs1SAWmIUteak4HTMZMI6GAkheoO3WtwaU8+bPDiioYsQokv2X7wvk4xiKzEAnqyeNWaToOTtkcYfPkukM5FiLgVAAN4eBgZcFoTblUIqZ6DUwarEEvfHEQEm7P1UpkzF0GyZ1NaWfsTpbWpwC2sLFmYndok1oUCyXBubEFTtk1jfm0YrY9/TUKZSeMEpUUGm4yILhWQD6wmc9PI/ErQSn7EoEFHWJBfilEzZXyDqS/wDKTqYq/sRSVLmrUayLA0uwYApSFF/rpCz98IuoS1IUU1FUsBCmoK7lMwAlknEG9ojVvtalIQAo8QS8xZUcVJdgWfhVd4TKcKtGhOXlh/cUsJRnYqqSW/NwjNrEF3wIFgAAUnKCSLZtYu1g5fmG5tA3o3LqkS5ijUtaVKJsAQVFgwF+Fh5RfXTUCphkHLAPfBm+cPjdGSe8mPUgvUi0zC7MB5RVmS6kHqmpBq4ixrFx/pLAHkTFifU5ZgzXVd8CdTYNCzVqZLBnBe40NgTi+vhDNXgCgd10tKg6VoJQEU0KIIGAdIILOcDnFdNCkBLTFqTLCFAS1CwaoOsACqkAucBBnrwAHDqUBZtAXxwDvHTAFBJva6WGJxALZc7QCgmXqZR2VHBXN7K1VFsasAPBKRT5PnDt5KYETFNNIa2BTmABckioMIsBSqnAea3EjuhOuj9nPMwH2g1UEJWZYJKSCa7sxUlLFi2AcjPEsyTpBYYa5bjtn2iok1JUnIAMUnnfFrMwhs3bwVhCUlRza7eOkMn7VIUfxBKJ+Nn+Sg8Ls+2G4SgEd0SwW+ZASPnCb+p0/rRLL2hUl2QKS5Up7sS5YNk5+WZgkaaLv1D2/NV+mMDptVNSxh3QKjFjd+1rUtVqplKSAWFi7uLAKBGOb4WhkZeDH1GLbWl+JHvIKC1hbVLkqZsOFwPM1H/1ESzV8UtsCo/7FH+0dtiWSlUsFaELqJLBTkFJAdslA+OcVUrIEkGXNdLNwglXApOSiO88Jyweq0hEXsLOW8wB8ZktA8UgzfkbA+EFU1VFm67v/lpthz7PrArZErM32aghAmVlVILrULgBRLpSFDDMQSNNIBJEp+FfeJvY2wxyGAhuKNRAm7ZNsyUlBpHBgPzOcfCI5uzEoIqAUMFWF8R/qwBh4JJNTJW1wMAGLHG9+cJs8ogUtrc3BfMEf3i5ckQJ2PecsuELSuYAygTSQUmkpZjSAdfUmJ5hEscZC5pLgc8mF6QGAfHDEsIxfTndlG0EhqZ6bZ8Ypx5lSU/+6ucBtj2xYUAla0pV1lkrUO2itOBxckPy5RxpdFpdRf4/X59DbGGpWj0vbZaurKT2lukAE9pSe0WxYAAZDXOF27aEobiSKeFLnFamCUgd7EEjmkx5vL22aouZsy4lpJK1F0iX1kwY5teCXQzdvXbTVMciSmpV7lZ1J1WpZf4Iv7JPJJapf69fTYpw0qz0hEoJRSBgKfGkMbZONITrXToFdoFnbMci2GWELOayT3jTY4tfFn5fKOKgnUHBAyKtOWQJLY+cdhcmNiSesYdTT1fdqx5+rwkQzRLJJmrUheaU4DTI5McY6GAkj50sRhLyX8X98MofJUQS3E7uPd/DyGWWEMILs7qOEzJA0P0845JzFm7X8XmPvOIQekkKwLE1AgWDBsc3vnGF6RoEva1tgUiZ4lwv5cDRvEqcF2APda6cr/OK03diFBpiULADJBQ7P8RD3uGEZ8mPUqGQlTswMxkgg3pSU+m0y/0hdlTUtKQWJuk/EUqUPWcI2Evc2zrc9SGuCQtRDuokNVkXfzi1sO7kIIolS0NiUhyQwAYnibs20aELB7Y15EWgsS0pQlJITwpAZwAwHhpDxLAJIdlEksxL6chjDagSztS73yNr5c87wL6T7xEiTMJasgBAFg+AON2uTyDRpbpWJjFydIGdI+l6pK+qkhKpiQylG6QTilgbkZlwxtfJejfSwz1dVNQAspNPVgspg5DKJpLB3c4Hk/nz+fPX9YdLmFJBSSkjAgkEeYjL3pXZ0/skNFefZ7QVBWJscQSMGuGxfG8RzllLMzWDUmonAR5FL22aDUJswHWtT/WN50K34uelaJpdcukhdrpLgOGZwc+Yh0cqk6MmXppQV3YX22YaglylhUVCyiHICavy2L/6YE7MlipUumZk6SK9WL8J8XD6Q7pH1zS1oWkLQpScOFTh2UBlw4jNoHbP0jUB+NJWn4kCtHi4w9YuWRXTHdOlo25+fqFV7cod2YD/ANtSv9rg/OElbStrhajyRT/uIimjpRs5cdcgHnCo6QSgDVtEo3tT/wAmK1x9mjRL0EEJmKxASOZc/IWHzMcsKSRSsp1YBzyfEQI2npPJYhK1rP8ADSX9QBAiZvOdNAloSUJUQkOapinOD5O99OcV3Y+NynHb+Y9BfOljlKyV8Tf47sd5u+Kvdchp6YQgSQwKqlZTck8vHH/2iKZtABYA6rDWUMKicAMeZuzsY1nISvgTbNpTLRUskJSzKAJM1yAAWuXNs8YBz+kAUtDfhpC3UgqSeEC9nNL6C7nm8V9/bYtakpLCWFKKEjKkAY+C72zGjwC2+UlSQ+RcHRvtjGbJOX/E6mH+GSyQtun6PRZagpIZboIcT39H084nnKNiAS2IAcm3pnAzcmzCXIRwqYgKVJJUTUQCogEkpDuWwd4JS1kFiXfv5JGh+84fTaOY9mUd/wC6E7VI6uqhYKShRHZIchw97P6aRiVdDNqQpJCZagFPwr7tZPeAaylD5R6H1JKiUqbAGzmwwY2h02apyKagcLkWzfwMKlFPkZDLKOyPOtm6G7UxCkITZQ4lhhWJae6/dCo2XRvdR2SSRMIUslSpigDSTkzi/wDkwSnKU9mNsdDiHDszQp2cFiS6uRYm1/GJGCT2LnllJUzurcg1KYgMmwGDgDQw1SrEMFFy5H7vnn4+UcVZYE4EYIYMCdDyhuuTdo+98NX/ALw2K8iWzgoiwlCaPznP0OGHlHRyUqN0zBKH5DiP+cfOFgihgIpJAPVA8acydRydsxCnuvifY/Dg1XprgYcXqDt1rcAyKefNnhqe+2B9tyxen+rWIQVLuprLHtDkocufkIjmz3DmrqT3X4sxcu7FjnlFHpFtBl7LMUgtTLUZJ7zgYtm2OEeUbJ0gbbP2hKpspJPGJUytTUsQ8xwpzfif6GFznp2On0H8MydZGUoNbf5fr56Z7SwltLTShTOnChIu+QbPLOGytrStVISrhHEShQBIIuDTSfBwflHnPQfpNMmbR+z7QsrlLClJJAqQRfIXcBnOlmcv6UA5AX2maX4c9DFxaktjN1fS5OlyvHk5+g9MtibhjxAHLHwsXjz7/qBt9U9MoENLDnDtLufRvmY3wlUqJZ3Lk6NqNOYjPb/mJRPN0uUhSg4BvUBftpHCAws4wc3RmvTsV0zqdnnkpBUWSCo6JDn5CL8nck9TEyZoS9zSQW5As/0jRq3klIP45SkuGKikZszKJe4JI/La5aIkbzlKNiV3c9WhS1WI+F7h7GznIRk0zvx+/wD0dB5JeEUNl6NksZs1EsZpSQtbeTpSTqSWjYdGJUoBXVoCUpDBy6nJ4irVVk2uzDVoCyUzluUyJynDcQCNM5jMMcHyYQd6O7OuTKmdaEhVdQCC9IpQGcjF3uPoIPDjWu27a/Qy55tx3Zd22XXLmIZjkXs7uDfVTc4xqDYM47SfBxUPQCNykIQMwnFxd3w5sYye99nVLmqCgAVELDYdri+p9I05IurE4Jb0U1ziWckglBvexcZxWnh6nySsjxCmETLDDwb+lcRT+9/Kr1mQo0iT0ioDKsfIJBP1i70V2RUyeFJIBlpK3OFS3A17rn5RR2o3PKv1ZEarcGzU7O8yyFqKrDifspB/0AecMxK5C80qiTbwn8NMrhQo8QNyCGLi55NlY2OBRDnZSoOpTE4uTSTZ87Boq7SomY6sVJf5LWPQUjyEW9wTuFUs4oJPkokv86h5DWG3bCjjUcSkubBc6XLUKZj9WohQWnFCmZ/5SLHy8QknosQa+sC2LoGAIsxJY38HGEW9ukdUrD8MmxySScDok5HDK1ngQpcq8osMSg9k627p5j1wgaXk1qc3H7uXPgmmbfOlrdTlbWCgHIGNBHCrwN8MILSZqVIrQ/Um6hmolmI0GGYiOTMl7TLuM2IzSoXx1DuCIbu5NPBVVOlkhLhgQXVfyUflDInNzpc1TLTkUg972Td3Bqte7rgYkQokkG6k3Vdknwtf0iJPfbP23LF6f6tcoDb921QaSgCgodKiSCAqpOWJcHRrYvBOvIiMXJ0ghsW9Zc0LWioyQaRwkOdUk2UhwoOCRaLZSQoJsJrcJBdIHN8TjlpALcu3rCkpaUDSEJAFIASmwAKi9k/b2NAJoID9S/Ee9Vb0wyiL2SUXF0xQzKIHAD+IM1Hl5+Ece6+B9j8Jyq9NcIUu6X7Y9loRz8o4d9sT7bkLvT66xYJHOVLBImpUqZmU4HTMZNlCRYkmYAOpCTLyKseeerwkQgyzEAkoJ4l5pOg5YfOGzlsAS4bsMHKxqQLlgHbxhn001hipjEcRFmF8MLchb0gXI0LA/Zf2DY0kJmKRLMxjxg18JOSiMCACwYRn97dCdknIKFiXKn9srkJCFYnFN3ScDqdIKIIu1r3a1+ephAnMvUzP/nFoF0/A/H3MctUZNfh84MzuHotK2Gb1iVLmTlCypgAlhLgKFsCBxO9gnRwdP1zKoUCKhUV4pYv2FYHDDFrs0NpF7C4YvdxodRyhJ0zAG4sw+XpEWxeZSzS1TdsuqBKABh3TmRZj4s8Utp3dLmqqmSZZURhNQFYPcHFLvfKKG+5m0shOzFCXPEtTq6sD8qHAJN7ksGwLxktxbbvGZITtSJ4n9p5ExKUnhJHAtCRSq1nBEW8amtzOsbTpHoWzbCmW5lyZCcnQKSfkm8SjrTgUAHBkk+L8SY88ldIds2qepGyzgiUqWhYK0BS5eKVJF2eoFyamYNF9Q3jsqTNVPG1ykuqZLUlKV04qKFJAFQxpIIOFoB9LBOnz+ZNMnubZaFH95iB2QkDHOqoiGSpaVDhKgApWeOpLgk45xkl72nbVMUjZFy0y0BLzZiDMqKkhVKU1JAASUuXNyQwZ4v7k3tMUqZI2gJTPlMTQTQtKsFpcuBYggksRibRaxKPCJ278mhJKSQkBSgBwcrXOX2IrTZCFIpVxSs1m5B0+9YBdKN7zZGzrmyqa3SkKUTapaU1HkAXbkICpRvOQjrBPTtKRdcky0pcZ0KSAygMAXhkUqKeJpmqnbklqtSpKsEpCjxCxfidjZ4gV0dlk9uYfeB0ii7nuObv8orbV0kCdmTtSBWgqlsXYhK1pSrVikKNuUHAr1x+L9YBxj6DUZ/3FeRumQghQTZ3RMJKiou7Xem+jRfcu9P4nu8gNdHiAm3IZafpHnW6OkO8KBt0xaZmzKWRMlhIC5aKil0qF1NZwcv8A2DIRtbASxvyzT7y25EvtEnq5hCVBKlAomEKLsOApLO9mTY3YP62hSZyLsLgd5JxHnYjmBAPpNte0TNrkydjXLlVSeu6woSqp1FIFxYMkXEFOju8TOQpM1CUbRKNM1AwfEKHwqFx9mFvG0rs2YppLQ+DVqIUl7EEeRB/s0AFy6Fql5BinWk4fIhQ8AITfMyYjZZ3UKoWiUrq2AYEJJDAgjLBoyytr2nbNoQZE1MkjZpa1L6tCiSty3Ek8IYWDXJi9OpWDCXbZqt17QJc8pKkpCkGxIDlJSQz6BSvnDtg2ozdsnqSv/wCOJaEEjJQKiFA8ySm2XlAHYtk24Tkif+zTpRJC1dXStmLNdhdtc41myyglJYAVXIAZ/wBYGqfJWb7xt8A9W+0zVUy1gS0AcSFiuY+Fr0BgCVG92ABLgbtmzBagoEoUAQ6S5IP5iuqvxLxoVSQWDDhsLCwLW5YAeUIdnyYeLCGxyRS3Rhn02VyuMqM0ndyCalkzCAQK6SA7OyQAHsLs8W9m287MQq65LsUqU9BOBBUboezEuCzaQZMlu6D5CFMkBiw1wGVx6tFvLGqSBj0mXXqlKyzsm0ImIrlqqlruV/k5DPG0SnJ7N7P+J4+nziCWGDYajXU84c+HLD4f0gNQ/sP2PmBBLrmGWrNIwH2Lx0RqviKucdE1E7D9i/XWI5yXHh6w/wCmccR/iBNJWBbAn78YVUwtCNCff0gAxVLOsdIRxf3hpP384nkhk/WLRTHqUACSQALqJwYYxmeiq0SNmomKSkpUskEiocROGLxpwl8gQ1nuPlAbd25EFJ65DrqJuSWD8PpBp7ULdqWxn+isinaStm6xCy3+v6RtiOEvgxcRRmbGRPQtKQEBBTbxOXNx8ouT6ilQA4mIS9g7RG7dkjaVGW/6eSxLkzUsxCycLtgC3OkxfG+pJW9K0zCyKlIZnNhjYOYk2bYpkpIWhPGQesQ+LkkNqRh9kFiNkXMWlU0UpTcIAt4kteLbt2DG6SCW0bMJiSlYdKgxGRHOAg2CdsvsVGZJH7pRcpGiTiw/WyjB2ekKSUv2gR8/rA/9onoFJlLU1gUpCgfMzE/TzOJpMZOgTt+yGZs6kyBLRJYlcspNTvWb4AGxsMz4B245M39okLmTlTKpJUkPwpqKcBl2RBHYtkmETStNKpiaUoxYcRuWZypSj58ollbEtCJakp45YZSXyuwGRxNrYg5Mb1eBVPZkW/VGXtGzzUpKlATEEAgVJVQWc8wIHdGp4lg7MqUooWTZsKgQoKDM1SVXfPCCpRNnLllUvq0JL3N8i3zAL8ucWjJUieVgcKkmov8AysG8lF/iMTVtRKbdma22T+zzpRTKWEyE0JdVVSCSAHYmxWLFzBzYpCFr/aAlSVrQEqBcOA7ONRri0WN7SyuWQkcQcpvmxAvkQ7jmBFxMtwHsSBFSdoOCpkBQ4Y4Gx87Ri917rnMgyZiZZKerU/aZJLN/pIwwjS7x2GaqagoNgznJLEE/NvN9AxiTuuYhSlpALLJSAcmbPzcOHte15HZFSdvgi2JU6VMTKmr6xMx6VNxAjF9f8iNJAKVImrmoUtNCUFw7OccgSEjW5dhg0GeuHlFMKNsWYPvniIV7jw/SOsR9I6k6/Mf8RTQRxxENVj9+P6QrHFw3h/mHJQ3jFJEHffhHfZ5wn2Y77EEUKHyLR0IWzxjohBfrlCfZh9HPhzV+U6fesdR5fl+Pw9PnF0xfdh7IykHHyhvVDS+jmF2mZQBmommjQn+zAk8gYjUviSklqiz5CxPnhFMOMk1aJBLHlrHTFAEP5QD2rpfsks0lZJBIZKVKTbHiAYtyeCn7WiZJ62UoTZbOSk4NiDoeURpoKScUnJNJ+0y1bziPaCQhRB4gkkeIB5QKRvZmZJGGer/3ENVvwM9Btz+Gr+zQGtEopjfE5qnl4pFklmXep6jgPB4btO+VrdJAEtXC2Ch43cKGeRvhEk7b5dC0iUEghrAZJS2WTgDwjt1oRNUmV1VZALkm5pI5XuTbkYJTT4FOMkuSvte8pv4aySkpQVMk8KhSCHBe+XnyBiXeO85lKkFipwHAIPCp8QWBwLs2IbONDM3TKLOhBADEsOADLycxT3hu0JUZoQVhikJDcbi5A7xwtjpoTFal/cUFb4mMT+EClLli4Vfxd82BwbVg8dIFYAJqdIFTgZuTfsmxTfAjGJCdlEt1UJWEvQs0LBZ2IUxd+UJsUjZhLBUuWo4uSkqHK2mEL1IO37Bux72mppSlNTFRpxLOXD/m0xDHB7B8/equtM5KldX2UJHZONyCRodO7zc1unZkqCVdUUKSOAKSQouVOzgFmYvheHbZsaRfqawASaQDQ/aBTjiMnfyg/Fg6lX9QEVvuaUruGppwY8QUxtgpgDpfwhh3/MATg4A7QcEk2fisWKTkHOdhFuTM2cB0y2CmVdKg+YN031eHKRLWABs8xYFgOrYNo60pS3nC+5ErV9f3Kid7LKkEkUhRBNwFPSS4fENbF3bxmlb8mKDgopWWGqb46M17jXCLH7Kz/wDxJjG5vJ5jALxYn5xGlMpRYbNMKnpbq1YsCzkUuzXfSJrXgvVXn9xkre05c0ygqXY0hQS98bF2L+H6A3uzautlpXaoi4GDgsW5OIXZd2ISEshNQYq1QWxfNnPrFmXISmwISjJQwJ0+vyhlBRmlyyvON2GkMVDdtKwhcwIcIdwDxMO0RZraEjAwJRv0myZTnkoetuHwN+ULbp7mvGta/lDUpXE0WPplA7Y5yiAsoIBdruVG9khuLmcMb2MEpfEAU3PeTmnxeCjuKySUXud9YT6RJQPzcGS8idPvSE6s5hl5IzI1+vygqYvuw9jfsR32YdRzcd4/l5R1HNvy/H4enziUyd2HsaHywjoeEJ7ywhWaTl94x0SmTuw9jnzpYDGXmv4v74ZR2mb4fwfHRvLCFINQBP4h7CskjQ82fI4xVnbTcoljiuJpPZJ1f52DG4wsYNujIotukMmpeYTYlApr1KmJPO1MBemUmcuQUyEqUos9LOE5s5xILWuzwckywkMPPxzh6uUL82dLD93X0PM+kfSzr9llbKdnEtUumonEFIbhSwKHz5WiT/pZtav2qdLDmUZVSkZKUlSQLaso/LlGg6bdHv2mWFIZM4Myr3D3Ba5FyRmG5mLXQfo/L2RCgCVbQogGZ3QyQWAyTxHX6MetPY0dRmxrpXCMat/5Km0S6FlLNScDizhQfmwPrFWaLHw+iZg/tG1n7Khb1JBpvMqANWtL4HHBsRFNe5dnPGZaqFWSkLWCDfFl4XV84Q8L8HOj1Crcyk4Yjm3rL/Qxoui2zsgrZlTMJmSQHPkSSrO4KYZtu6yFo2fZ0oTPIK1TlitMtAOIStwqYSWDjJRyualgUZmWGC04KUq1xewdjiMDBQx07YGTNqVIk8mbEe95jV/PGO8nfBPuuZ09I4jsvifZfAMqvTXCOALqbtD2hyUOX2IcIObKpj73JXwv/nuwI3/v5GyyzMVLUUhgZVki+BJP0AJsSzAkFTTSCQTKfhR3gq9zd27WeYjzfpIkTtomTF8RSSkfl4eF2wLs+GkLyz0o19HjhPJ95dL15+n0/E2HRnfp2tFfVLQPeKalB/KDiQ2ZbGDPo2P8bw1fz7UYToj0qlS5aNnmggVNwgqrKlEgMLpU5ysY3EuYFBJBqBtKbuEWZXMFgQXwMXCVrkVmxuMm6peP9lOfNUhKkopSaklAU5CQuYlKgQ4NlEnJgtOkdO21X4dKQygFKBNwCqWkjxFZP+ls3E28NiMwEJITOTdSyHSeTAh8jlcA5RSm7LNKa/w2NY7wVxTAvDQUtjATx27AjLYtbRtChMAFISO2S+YUWF7MElRd7Nq4duoHq0qPamOur3VRcA6EAgZYRX2jds1ajLWuWKyVEBKiGKaCKqgxoCh2T2oJABlMGSPaD8x+H7EXjhpJKVi+bNife8hr64xHMSVAhKcvZm1F2d8lG7WGLuIee6+B9kPyH4vTWBm9t4zdnmJUlImEgiaCaasCmk4AgPYgA35QcnSsqCt0EHlO1SpSjiAyT/6KDG1qgMheIU7okB8xmKZYHh2OEeDRXR0rkFIE0qlEFyJkspB5OxT6w4b62EhxM2YE/HLBFueEL1wflGjRNeGX5E6Si0pIUWp4XWpsgTcgciQBERCwqopoBpDC5YOwLWuTdsLYhzFbaOluypt10s4WRxv5JBgRP6Sr2ibLlyZZSkzEuuYLkC6gE5We5yfOJ3I+GV2pU7RpXs9Dj3LXHxN/jOFbKtz77JPwv/nOFCVVMCBOa6+6Rpgz4ZZQwFNJIBEnvI7xOuLthnlDjMO8mAxT7zmNfWE9XwHuuZ0bywhSC4c8R9mckjQ/ZhAO01iPa/HrT66YxCCKUBYyjNP5wHf0OGHlHRJLRMIeUsIRklWI1yOb5x0QhCvsKCOwTxPjVy5YRDLlgYRHvPeAlrlJmApMwlKSOzYOH0Uq7eHMRKkAWELk9zb08ajZwEcotHKUwweFih5BOVYk2H3+kdu5aQFJfhVxKDMaQEpDa4B9HiCdLKlcRdINkjDxP5j6crPFHe28+oMpdNSzNASnV0qq+SSfNoHVTsrJDVCjRq7j/wDh9Gq/p9Yg2vbRKJJP4x7SRmOXk18ITbZ1NgqkrLTCf3fCosh7FRYgYh2N2Y5idOSBUV0TGKVGYHCgVA9oEBQ4UsHSQ2Fy+mMbOTOaj+JWCzNUJ3WKpdQCQeGkKUwOpGL6vlaCWx9IVBXZM2gOJgU9IuCkhuNQDntOxDucR3V1XKNnX8X2k/WEnTx2VTUJDdiUCVkaOCSBlZIPOLWKnbYM+sUoKMY0/fxG02WelaCuWQqWoVTCM3vw+sSFmS/Z/davz9IxcueuVVOQTLAZQlkilRDu6cAVWFr2HhBjpRvKiUAktMndoflSAHbR3A8zA5FoVsPBLuvSuQd0i6aIlGamUoftDUuEqUC7dlrFg3E+INjGV2GYpSAVppOnLLw8IsR0c+c3Lk78IY4QUYx38u93/wCfLK+27MJiSCL5HMGCf/Tfa5onzkLmFaVy6l1OSaClL3ONJbyGgahtILEOAMzyiLotvZOz7QJihwEUu7M5Bfmmwfk+l7xupA5Zz7UoLh+D1WcgFABJEt/wyntO+frFfbtr/Z0qmzJgCkJdZXhS4ZiMVEsGu5YRdBLkgOs9tOSRqPsxnOne7lz9hWiUXAUlSScVqB7HjctbECNstlZycMYzyRjJ0m1uTbt6S7PNQ6RMRs6l01zEtUtnYFy1gDcDOBXS3e86XtCBLmUiWgEBnBclneztTjrGV6G9Hp82akzpa5cmUuohYIClJyCTjcBzpaDvSrdSkr60KKwSAxcqBIYZ8QsBqPijPKcnE6nV9Hgw5axS1Kg5uDpMJpKJiQiYrtflUBjTorG3+IK72lBWzkfuw5l/mqDuPPiHnGc3D0VumbtDpwMtAsVHRTdkYW9cRGxBVUSA8zvIySNRzwzzhkNTjUjl5NKlcTE1nIkPodUkfVMRT1EhXn6hB/vBTa91KQakCuUDZQxAcWILFxfAH+0UF7HM7PVzHIDChV7JGnKM7i0a1OL8lacgYAAOSLf9z9BBfojs5Utc0Nwhi/x8SiOdNI8zFOXuuct6ZZFJJUVcITeZi98xgCY1O7tkEuUlBPCC6VDvqJdjm2V2sBDMUHdsVmyLTSJzRQHfqHt+ar9MYkVVWHbrm4fy039cY4FVThIM1ry+6Bro+GecMATSQFEys5neB01bDLONJkFDMpuw/wCLq/KOV3Hwt1PjZqvSFJLhwyh2Bksan7EcO81yfafBq3rg+EQhFPEqo9c/Wd6nDl6NHRPLUsBpaAtGSiznXEjNxHRCAnpFIqlH94AeIliADw0kFwQCQpuUBEbYpIBClDhdnBwZxxAm3IiNZMQFJUGIQXCkZrezj7yjGBB7KsQVJPmC/wDUDGfMqdmvp5bUXhvKY7VJxbsHSr3mnKIJu+JuVGD3CtWwqiuVXSeaD8wREJz/AJUj/wDYYVqZotk8zeM5wCtIdVPCkZAEnifWO3NKVPnyytRZLzFKN2APD/LxBJirtBueXWH5mkRo+ieytLmTDgpVNOako4Q3+qo/KCxrVIXmm1ELbbs4mS1ILAFJH/ecevrjAXZdilLISkzJajLRM4VOniewC6gGtZh2hGh0e79j+H4+FvlALdsxPWoDisSkoKcFAsol04j2afnDsja3RiUU+UVt4bkly0la1kgaykKV6JETzNzCWhSjNXSlJUQhMsYB7Ok3tF7fI4Bp+IT5SJsT71R+FNHwKHoYV3Z1yX2cfpA/d275QmpWlJU8uoTFkqKKiGUKuwWGTRW6bbItcpCpYTUhXbJbrARe/kM8Wwi7umeFFISoKCZZC0i+CkgJJGCiCbY4wQ2yTWgpIcKDIT7s5E8naGpOWOmXF6Jpo8m2yasDjQuWQQXKKknxfhUPnFOROAmdYuYHPdQhMtODXCS3pzjby1M2IwHyLX8lCIVkkXvYf7Ff3EY6Z149VOMXFcP8P3qzJ7XtyVhgPvwERydgnzgmUGSgqHEZaUqcmzqatWOdhyjVTEAJLACxy+FA+qoJ9HNjrnFZamU5b8zugAalkq+Yg4RbdArq54k5Q2fz9PyNPsuzJloRLQaUS0hKVv2wAwS+JtbE4RBt63ZFkEh6MkUkEKa1yfDPzszpgSAaXBLIl4FJvc8rEwLmKx64F3JrDgXzqF02YMWwa4jXJ0qOdhg5S1Mk/F+A86yPSgt84jm7OntTlJLYDug63xVz+TOYjEyX74t/Oj6s/rCy5skF08ahm5mKH1IhRuLu7docUmokuwWC6Eg2UCeV8iLPeLrZVM377Nfwv/k9mBNSypK6WALsrFViCLdkMTqeQgnLmApCqSUHCXmk3BJ8wfnDYOzBnx6ZWuGPfOj/AMOX8zN/aObKp3/ee75PlpiMYcxdquP3uTaQG3vtySU7Omd+zzJwPVjqyuog3JLUpdtXwME3QvHjc3S+e3t6KPSfpDM2ebLQiWlqalFT/ih2y1Yly/a+dvcHSJO0rWkSlBgCEkgpSMHFrEHl5x2+OjXXolJVOZctISFlLklgDaoBiQCwANsYpbp3ZO2WeUS0DqjLdc0rBK1OOFrUJZ24fEmAt2dPT0sul0pfeLz455/Q09OVbfxnx+F3/vlHPnQ38HJXxM39soilbQhSQaSUHCU3EPi5jG+F4mILsVOvKbkBp9fnDDkiNzd+/wC65ctMo5vJs/fcub+eMcM2DAdpPvOYjjk937A934+nyiEEKHv1vU/w3an1GOOGcdHLUkFlyzMVmsCx/wCMPKOiEHkGoAt1pHAcgnnzZ8jAjeO6esK1yyApN5oVgVA4pYcjb6QUATSoD2RPGcwq2HJ2yMKe4+I9j8WDVf06RUoqSphRk4u0ZKdu6alKT1ZY0sxBwXoC+HKIv/8AOnFRSJKypklmAsFknEgYERsw7qIas+0GQHLy8YYoIoAJPUPwq71V/THKFdlDftEjLbLuSYsdYshCAQD3l9qqwHDmL1eRjUSJFAloHaCQJR0SB3tS3jEpKqwSB17cKe7Tf1xzhoAZQHYJ/EOYPLz8YZGCjwLnkcuTh32y9t8WL0/1aRFOky1JSVoCpT/hggEg83yd84lV3Hy9j8WDVf06Zw4E1EhutPbGQHLmzZmCAKat0yyaOrl9az2DIY2wGbWwjjsMggq6pJlgsuoOp+RL2cjMZxYZFDOeo/N3qv08okUVVAkDrh2B3Sm+PNqs9IqkQaEtQLX9i2CRz9NYUO6m7Q9qciOXrpCDvNgfbcjm3rrHFmS/ZHsjmTz9NIshnd6btUHmS0vKUo034gWLgj+ZNmeB0/ZJlRT1cx2LChT/ALzlfERtUlVZIA65uJPdCbYc+znrEYCKGBPUZq71X6YZQp4U2PjnaVGNGwzVAkS1sFXJFLXR+ZtI0m5t39TLSFsVrNSCCWCmSL4W7OucEiTUklusHsxkRz5s+Yhqe+2ftvhxen+rXKLjjUdwZ5XJUVt5yVKQsILT0gKUpnBa7AcxbLE3gLs+/FfvJZz4pfEktysseDHxMaIgUpB9mD+GcyefJ3yEZLbtmKFrQoMxwGDKFgP6YHLa3Q3p5coJjfEo4uP5pax9UxFM6RSR3/JKFk+iYDzDjzCvVKDCD+//APX/ABCdbNVljbekiiD1Us4duZYDmEg1K8C0ajdEhaEJQ/44SDMUrAg3bxuMsjGQ3NsfWzUJI4QAtf8AKDWr1KB5xtyE0gE/gvwHvFV8eXay0h2JPdsy9TO6iQbXMSJTghMkqSliWNSlAY83YXxihuPZp6ZYM9cnrUlRDJdASbkh6SgnNizAWdzFrf2w9fLUmYl5rPSMGF7c2cYxlJ5mLkmSuZ1ktQbiJSsMofvEg1B2xRcRMk9MuC+nUXGn7NLvbdg2yUlMxMpcuoLSUzFByHYghBsQTgc4fP2NM+UpK5iVS1gg9UXJy7bn6CBG7NrlyZKZIQqlIbtAm6iMWTm4wEQ7v2+XIliXs8hQQC4Cl24ic3UWcGK1R5NDVKlJ0uPnh8Bdeyj9jEnZZtBSAJcxwukpOt72IJGDnwi3us//AB0FSq0Up6wixWtg6g1gCWLPGFQFFHUy2lSlkOhJUXKuHiWo1FLDABNo9DkSSihIAE1CQlCe7SA1+eOcFjduzP1LSVL23xuPLul+2fZHIDn5eMIO+2I9tzF3p9dI4AMpuwT+KcweX2Y49x8A3U/EbNV6aQ0yD5KZhAMkpEvIKx55HN846IJ6ZRUTOJEzvBOHLI5NnHRCEpJcFmUOzLyWNT6/KEGbXft/w/Dwv8ocUEKCHdSrpXmkaD5HPOGpvU1ur7f8THHTA64xCHaXYDsqzXyMK5dwl15ysgNfp84QqYJUzhZZKfyHUfYhwlkqMsKZYDmZmRa3qM8ohBoAZgolGc3MHT6fOFLuLMR2U5LGphgmAoMwJAQCxl5E6+oyyiQpYpS7qXdKs0DQfYiEG6td+3/C8PC/yjmDAOyR2V5rOh9flCgPW1ur7f8AExx0wOuMNKwEhbOlRZKMknUfI5ZxCDnLvTx+6ybXSEYMQFEoe8zNJ0HLD5w7qzV1dXGz9Zm2n2YYFgpKwGQksZeSja/qMsohB2mRHYHvOZ+844Z2cntJ93zEcQ1IxMzsH3fhriNMI4JcqDsUXUfz8j9mIQQgMAVEIymZqOn1+UK5d6WX7rIjXT/iGmYAkTCkFBLCXkDe/ocs4eZZq6urjIfrMwNPTXOIQbZiHdJ7S80HQRxyezdj+L4+nzjgoEKUzJQWUnJZ1P2Y5VqHv1nY/h4Ya4jTCIQUEuSzqPaRkgaiBW9d2VkLQsMA1a3ZV3AcOQRfIwWCSVKQ7KRdS81jQ/ZhhmCjrKRRh1eQOv2IppNUy4ycXaMtN3RPBCeqJLG1SPykZq5CGI3PPNXAwDgkqSw4lm7EnMZRrzLIWJZU61BxMzSL29DnnDQXCizBFlD8/M/ZhfZiO+0SBe5d09S6lK4i1LdlTd3m9nsMoKgl3CXXnLySNfp84Qlgk4iZZA93zHz5YQ5KCVGWCy03MzNQtb1GeUMSSVITKTbtjWDNUaPe5vpGQ27ZzLWtDMxLeBDp+gjXdYKOspFGHV5Pr9iK237rTMWlKia1BwsZAXpINlC3LGAyQ1LYZinpe5kz2vP/AO6T/wDaIHZP+kf7Zhg//wDj5PWETR+HqjFm+K3Y9Yajo4yEFc0kLYMlLEWIxJP0hHal6NPeh7KvRfZiZxUEhXViyTqRQ/kyvmI1QAZgolGc3MHT6fOIti3emWTJlmlXaMzMu1vUZ5RIJgKDMCQEAsZeRNr+oyyjRCOlUZMk9UrHHEWYjspymczHatd+2Pd+Hr8oUpYpS7ld0q/JyH2IQB6mt1fb/iY46YHXGDAFSpQDIliYnJZZz/xh5R0Ok7OpYCkTDLScEgWGWo8YSIQ//9k=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MVFhQXGBwZGRgYGBwcGhweHRoYHB4gIR0dHCggGBolHhocITEiJykrLi4uIB8zODMsNygtLisBCgoKDg0OGxAQGywlICQ0LDQ1LCwsNCwsLCwsLCwsLCw0LCwsLCwsLCwsLCwsLCwsNCwsLCwsLCwsLCwsLCwsLP/AABEIAM8A8wMBIgACEQEDEQH/xAAbAAABBQEBAAAAAAAAAAAAAAAFAQIDBAYAB//EAEUQAAECBAMEBwYDBwMEAgMBAAECEQADEiExQVEEBSJhBhMyQnGBoTNTYpGx8CNS0RRDY3KiweGCsvEHc4OSJMIWo8MV/8QAGQEAAgMBAAAAAAAAAAAAAAAAAgMAAQQF/8QAMBEAAgIBAwQBAQYGAwAAAAAAAAECEQMSITEEE0FR8GEUI3GBkbEFIjJSofFC0eH/2gAMAwEAAhEDEQA/APWBTSQD+ETxnMKthydsjDj3HxHsfiwar+nTOOJLgsyh2ZeSxqfX5Qgza79v+H4eF/lEIOBLqbtn2gyA5eXjCJlhSQm/Uvwkdqrnyxy0invGcU9Wa0okgkrmd4pCVEAOGJJGb25mF3NvDr5Am0EKUwKMnFnbCksTAuSC0urLhUqoEgdc3CO7Tr445xykMCO4bzNQeXL5xJKUp1OAdClvIcidcIrr20IvNpBUwS5SAonugkscjeK1FUOV3Xy9j8WDVf06Zw4FVRIbrT2xkBy5s2ZgLuvbdrVPMufISiWoLLgpNAfhIILtlzN7MRBkiwBJCRgvNR0P3lBKVlyi4uhrJoZz1P5u9V+nlD1FVQJbrh2B3Sm+PNqs9IRy708fusm10ihtW9ZMtRlmYVGxUUgqWh3YWHCC2bZxYJdcALvw3M4nu4u3LHWKewb2kTw0ualQQohDHiJBbiGNLsxYAiA+29KxxiWhjKDkqKS4Z3UhJcm2BZ3jPJlqBlzJfBSqxU9YCmCQwyckkHAFg0Wosuj0hJVWSAOubiT3Qm2HPs56xGAmhgT1Oau9V+mGUUd0bzTPQxJQUMFk9qoh2fvJLliLW5QRcu9LL91kRrp/xFFCkmpJLdYPZjIjnzZ8xDR32z9t8OL0/wBWuUdZiHdJ7S80HQRxyezdj+L4+nziEOLUpB9mD+GcyefJ3yEOBVU4A65rp7tP64ZwgJclnUe0jJA1EIQGYqZHvc308P0iEEATSQCepfiV3gq2HLs5axS2nfMpBFSi6LIpQtSdOIpBDjO9s2gZvXfyj7MUOyQwd6i1bWCWdwS5LA0sxI2WoUlauyhAIAyAew0YJtyMC2Ox4XLk1uxbaiaFLlLSur2rGydW542vEpCaQCT1L8B7xVfHl2stIxm0bR1TTUllpBJDu4TihRxUDdnwYtZwdTu3eaZxUUJNYsqUoNSPzDI4YjUxaZWTE4l11VOw65uz3af184YKaVAH8InjOYPLk7ZGFYM1Ro97m+kSJSSXIYjBOShg5+8osURnuPl7H4sGq/p0ziShQJUBxK9poBy5/OHbO1SrgklwCcPAZf8AERhSrEJDEmzgKa1+b43gXIuhqZaVJCb9ViD3ifDS5yhxKqwSB1zcKe7Tf1xzh02YauzwAjIYFwTyAEcZiQSm5U9ziz2F/wCwitRKIwzKbsE/inMHl5+Mce6+A9j8Rs1XppEkwXwYjspGC/GGatd+2Pd+Hr8oMoinpllRM5REzMJw5ZHJo6JkqUAyJYmJyWWc/wDGHlHRCCcqnf8Ae/k+F8tMRjDkAZhsXPvGHabFQz884Y4YkA9WDxozUdRywzyiRKmHEeHug2pB7pzJZvlFN7ERX2/YkbTJMspID4HhcgOMDZi2EAti2ydVMndWJMkhOzypS7E01sAPzOSnTixIRfRbUhQQyCKnSkE4i7A8tbxldv2BPWInzZk1eyJqWhAdSqiaqXdwXzL4C7PSl3yaMe6aZydqml1qnqDJcurhyDcIDDEgnhDnBmDdulzJy0p2nZAQpR6uaJ7ISktmkUqDNcgEkgZiIt37QlYRMKQKgSo3QtKnNRdiFhRfJJOZLxLMlIU1MtUxlaEAkXd1cLPmDrCtW2/z9TVo32Xz8mjS7p3QjZpdMoBzck5m9yRhi2MWpcyoFwCxODtYZO9xFPcW3CZLCSLpSlJINlYgEcrP9h7q1qSpODEsQcXzZjfF4cmqTRhldu+SMDKv/wA2X8rv/eMlOQpZSQg0EDjICQVEOrFip1vxAFNxdo1qyKeIOhy6U5nI4A6wN2yWZZILKBeYkAWe9aGwJWiotqVGGa2laAXJlEywpas6e7oxpqOpfB8BhnDlhKQyWFUwFbasSH5khIjWCVLCZqAgAJ4+HtF0vU+pZSb5BsLRW2nc8iiXLYmol1VMoggqUVEC6WDZM6WaLXUL0FpM5KllCULkp4gWlpZquKlmUwWgmxZwLYFo2uyTwtCVBR4g/WkEU/Df9c4HIlmdwJISlSQUjAIlAskgZTF5YFKRkU3KpppskiULdXm+o5YZ5RFNy3KYr5szfu/ec+euBwhErBw4ncf9lreTHw7MVJ+8WBUAVqFkKwH8ozWeYBHOIzMWg1AOlftUBnOtJw1tZ3xGdakHHFJrgI8qmb957zk+emJwgfvY1BKWpSXUuUR3UN/uUUA2ukqi6iYkpSq5lnsJzSeeeL4xDt0lROFc0AgkMApJawwFQISebEZvFi1zuZfaJVVVTl8cyykniYXPEXt+UaCKey7GFpWqYKypRSHbDhAazJJqcqZ2dmYAXZynLJCyoWp6tYI5Pw0jDtFsI5W7J0lLkGYDxGhyUqJqIAN1BwGN8LjF1OSTpm+UkVVbCs8Kzw95b4gcsXLXfDUtBTo0TMnLWFUBKWKsipVDJd8WRU2ihAfbJs+YkhMtbAXdBQnzUrE5MBGx3XsCJElKbqQ7szKK81FsrHMsGEFHcVmmqpF5DG5Sw9y1/wCZv8Q9MwPTxEkY6W1fJ/WGqQbuXmfmyI0yD/rC1pDqcEWzcEizcyXAsMW1i5Myoh2ub1SGDFYHCCwBYXJUcAHOYxaM1vKTta59Imr41BNKCqWJZKAsgkVBqEllEE1FsLwQ22alUsJmy5apk1J6tJvazobGniDkGzqNgIsK2ZRClS1OpEqaQpSiimatIASBghAAcWLOC97phkhP+l/OB8P5SnuUbVLpK1oWhwVBaiVJqTwMpiQCTTcnDm8HtnmJmB78JDghlBQODC+uI5wIVsJTIWqWiXOBWFFJNioLAUonNIpQsNcUhgwYvRI6uaTKmKVU7VElIYuEAkXQFKUyg9L04FIi5zjCOqXBTSlwFTNUFUls2pqdg9+XyhJpue61yPe/CNdM8YcqY6ApFnDgqa4xOdtfKGldVL04ODeynsRydtYYnTFMZS9+tEn+HhT6jHHDOOhs1SAWmIUteak4HTMZMI6GAkheoO3WtwaU8+bPDiioYsQokv2X7wvk4xiKzEAnqyeNWaToOTtkcYfPkukM5FiLgVAAN4eBgZcFoTblUIqZ6DUwarEEvfHEQEm7P1UpkzF0GyZ1NaWfsTpbWpwC2sLFmYndok1oUCyXBubEFTtk1jfm0YrY9/TUKZSeMEpUUGm4yILhWQD6wmc9PI/ErQSn7EoEFHWJBfilEzZXyDqS/wDKTqYq/sRSVLmrUayLA0uwYApSFF/rpCz98IuoS1IUU1FUsBCmoK7lMwAlknEG9ojVvtalIQAo8QS8xZUcVJdgWfhVd4TKcKtGhOXlh/cUsJRnYqqSW/NwjNrEF3wIFgAAUnKCSLZtYu1g5fmG5tA3o3LqkS5ijUtaVKJsAQVFgwF+Fh5RfXTUCphkHLAPfBm+cPjdGSe8mPUgvUi0zC7MB5RVmS6kHqmpBq4ixrFx/pLAHkTFifU5ZgzXVd8CdTYNCzVqZLBnBe40NgTi+vhDNXgCgd10tKg6VoJQEU0KIIGAdIILOcDnFdNCkBLTFqTLCFAS1CwaoOsACqkAucBBnrwAHDqUBZtAXxwDvHTAFBJva6WGJxALZc7QCgmXqZR2VHBXN7K1VFsasAPBKRT5PnDt5KYETFNNIa2BTmABckioMIsBSqnAea3EjuhOuj9nPMwH2g1UEJWZYJKSCa7sxUlLFi2AcjPEsyTpBYYa5bjtn2iok1JUnIAMUnnfFrMwhs3bwVhCUlRza7eOkMn7VIUfxBKJ+Nn+Sg8Ls+2G4SgEd0SwW+ZASPnCb+p0/rRLL2hUl2QKS5Up7sS5YNk5+WZgkaaLv1D2/NV+mMDptVNSxh3QKjFjd+1rUtVqplKSAWFi7uLAKBGOb4WhkZeDH1GLbWl+JHvIKC1hbVLkqZsOFwPM1H/1ESzV8UtsCo/7FH+0dtiWSlUsFaELqJLBTkFJAdslA+OcVUrIEkGXNdLNwglXApOSiO88Jyweq0hEXsLOW8wB8ZktA8UgzfkbA+EFU1VFm67v/lpthz7PrArZErM32aghAmVlVILrULgBRLpSFDDMQSNNIBJEp+FfeJvY2wxyGAhuKNRAm7ZNsyUlBpHBgPzOcfCI5uzEoIqAUMFWF8R/qwBh4JJNTJW1wMAGLHG9+cJs8ogUtrc3BfMEf3i5ckQJ2PecsuELSuYAygTSQUmkpZjSAdfUmJ5hEscZC5pLgc8mF6QGAfHDEsIxfTndlG0EhqZ6bZ8Ypx5lSU/+6ucBtj2xYUAla0pV1lkrUO2itOBxckPy5RxpdFpdRf4/X59DbGGpWj0vbZaurKT2lukAE9pSe0WxYAAZDXOF27aEobiSKeFLnFamCUgd7EEjmkx5vL22aouZsy4lpJK1F0iX1kwY5teCXQzdvXbTVMciSmpV7lZ1J1WpZf4Iv7JPJJapf69fTYpw0qz0hEoJRSBgKfGkMbZONITrXToFdoFnbMci2GWELOayT3jTY4tfFn5fKOKgnUHBAyKtOWQJLY+cdhcmNiSesYdTT1fdqx5+rwkQzRLJJmrUheaU4DTI5McY6GAkj50sRhLyX8X98MofJUQS3E7uPd/DyGWWEMILs7qOEzJA0P0845JzFm7X8XmPvOIQekkKwLE1AgWDBsc3vnGF6RoEva1tgUiZ4lwv5cDRvEqcF2APda6cr/OK03diFBpiULADJBQ7P8RD3uGEZ8mPUqGQlTswMxkgg3pSU+m0y/0hdlTUtKQWJuk/EUqUPWcI2Evc2zrc9SGuCQtRDuokNVkXfzi1sO7kIIolS0NiUhyQwAYnibs20aELB7Y15EWgsS0pQlJITwpAZwAwHhpDxLAJIdlEksxL6chjDagSztS73yNr5c87wL6T7xEiTMJasgBAFg+AON2uTyDRpbpWJjFydIGdI+l6pK+qkhKpiQylG6QTilgbkZlwxtfJejfSwz1dVNQAspNPVgspg5DKJpLB3c4Hk/nz+fPX9YdLmFJBSSkjAgkEeYjL3pXZ0/skNFefZ7QVBWJscQSMGuGxfG8RzllLMzWDUmonAR5FL22aDUJswHWtT/WN50K34uelaJpdcukhdrpLgOGZwc+Yh0cqk6MmXppQV3YX22YaglylhUVCyiHICavy2L/6YE7MlipUumZk6SK9WL8J8XD6Q7pH1zS1oWkLQpScOFTh2UBlw4jNoHbP0jUB+NJWn4kCtHi4w9YuWRXTHdOlo25+fqFV7cod2YD/ANtSv9rg/OElbStrhajyRT/uIimjpRs5cdcgHnCo6QSgDVtEo3tT/wAmK1x9mjRL0EEJmKxASOZc/IWHzMcsKSRSsp1YBzyfEQI2npPJYhK1rP8ADSX9QBAiZvOdNAloSUJUQkOapinOD5O99OcV3Y+NynHb+Y9BfOljlKyV8Tf47sd5u+Kvdchp6YQgSQwKqlZTck8vHH/2iKZtABYA6rDWUMKicAMeZuzsY1nISvgTbNpTLRUskJSzKAJM1yAAWuXNs8YBz+kAUtDfhpC3UgqSeEC9nNL6C7nm8V9/bYtakpLCWFKKEjKkAY+C72zGjwC2+UlSQ+RcHRvtjGbJOX/E6mH+GSyQtun6PRZagpIZboIcT39H084nnKNiAS2IAcm3pnAzcmzCXIRwqYgKVJJUTUQCogEkpDuWwd4JS1kFiXfv5JGh+84fTaOY9mUd/wC6E7VI6uqhYKShRHZIchw97P6aRiVdDNqQpJCZagFPwr7tZPeAaylD5R6H1JKiUqbAGzmwwY2h02apyKagcLkWzfwMKlFPkZDLKOyPOtm6G7UxCkITZQ4lhhWJae6/dCo2XRvdR2SSRMIUslSpigDSTkzi/wDkwSnKU9mNsdDiHDszQp2cFiS6uRYm1/GJGCT2LnllJUzurcg1KYgMmwGDgDQw1SrEMFFy5H7vnn4+UcVZYE4EYIYMCdDyhuuTdo+98NX/ALw2K8iWzgoiwlCaPznP0OGHlHRyUqN0zBKH5DiP+cfOFgihgIpJAPVA8acydRydsxCnuvifY/Dg1XprgYcXqDt1rcAyKefNnhqe+2B9tyxen+rWIQVLuprLHtDkocufkIjmz3DmrqT3X4sxcu7FjnlFHpFtBl7LMUgtTLUZJ7zgYtm2OEeUbJ0gbbP2hKpspJPGJUytTUsQ8xwpzfif6GFznp2On0H8MydZGUoNbf5fr56Z7SwltLTShTOnChIu+QbPLOGytrStVISrhHEShQBIIuDTSfBwflHnPQfpNMmbR+z7QsrlLClJJAqQRfIXcBnOlmcv6UA5AX2maX4c9DFxaktjN1fS5OlyvHk5+g9MtibhjxAHLHwsXjz7/qBt9U9MoENLDnDtLufRvmY3wlUqJZ3Lk6NqNOYjPb/mJRPN0uUhSg4BvUBftpHCAws4wc3RmvTsV0zqdnnkpBUWSCo6JDn5CL8nck9TEyZoS9zSQW5As/0jRq3klIP45SkuGKikZszKJe4JI/La5aIkbzlKNiV3c9WhS1WI+F7h7GznIRk0zvx+/wD0dB5JeEUNl6NksZs1EsZpSQtbeTpSTqSWjYdGJUoBXVoCUpDBy6nJ4irVVk2uzDVoCyUzluUyJynDcQCNM5jMMcHyYQd6O7OuTKmdaEhVdQCC9IpQGcjF3uPoIPDjWu27a/Qy55tx3Zd22XXLmIZjkXs7uDfVTc4xqDYM47SfBxUPQCNykIQMwnFxd3w5sYye99nVLmqCgAVELDYdri+p9I05IurE4Jb0U1ziWckglBvexcZxWnh6nySsjxCmETLDDwb+lcRT+9/Kr1mQo0iT0ioDKsfIJBP1i70V2RUyeFJIBlpK3OFS3A17rn5RR2o3PKv1ZEarcGzU7O8yyFqKrDifspB/0AecMxK5C80qiTbwn8NMrhQo8QNyCGLi55NlY2OBRDnZSoOpTE4uTSTZ87Boq7SomY6sVJf5LWPQUjyEW9wTuFUs4oJPkokv86h5DWG3bCjjUcSkubBc6XLUKZj9WohQWnFCmZ/5SLHy8QknosQa+sC2LoGAIsxJY38HGEW9ukdUrD8MmxySScDok5HDK1ngQpcq8osMSg9k627p5j1wgaXk1qc3H7uXPgmmbfOlrdTlbWCgHIGNBHCrwN8MILSZqVIrQ/Um6hmolmI0GGYiOTMl7TLuM2IzSoXx1DuCIbu5NPBVVOlkhLhgQXVfyUflDInNzpc1TLTkUg972Td3Bqte7rgYkQokkG6k3Vdknwtf0iJPfbP23LF6f6tcoDb921QaSgCgodKiSCAqpOWJcHRrYvBOvIiMXJ0ghsW9Zc0LWioyQaRwkOdUk2UhwoOCRaLZSQoJsJrcJBdIHN8TjlpALcu3rCkpaUDSEJAFIASmwAKi9k/b2NAJoID9S/Ee9Vb0wyiL2SUXF0xQzKIHAD+IM1Hl5+Ece6+B9j8Jyq9NcIUu6X7Y9loRz8o4d9sT7bkLvT66xYJHOVLBImpUqZmU4HTMZNlCRYkmYAOpCTLyKseeerwkQgyzEAkoJ4l5pOg5YfOGzlsAS4bsMHKxqQLlgHbxhn001hipjEcRFmF8MLchb0gXI0LA/Zf2DY0kJmKRLMxjxg18JOSiMCACwYRn97dCdknIKFiXKn9srkJCFYnFN3ScDqdIKIIu1r3a1+ephAnMvUzP/nFoF0/A/H3MctUZNfh84MzuHotK2Gb1iVLmTlCypgAlhLgKFsCBxO9gnRwdP1zKoUCKhUV4pYv2FYHDDFrs0NpF7C4YvdxodRyhJ0zAG4sw+XpEWxeZSzS1TdsuqBKABh3TmRZj4s8Utp3dLmqqmSZZURhNQFYPcHFLvfKKG+5m0shOzFCXPEtTq6sD8qHAJN7ksGwLxktxbbvGZITtSJ4n9p5ExKUnhJHAtCRSq1nBEW8amtzOsbTpHoWzbCmW5lyZCcnQKSfkm8SjrTgUAHBkk+L8SY88ldIds2qepGyzgiUqWhYK0BS5eKVJF2eoFyamYNF9Q3jsqTNVPG1ykuqZLUlKV04qKFJAFQxpIIOFoB9LBOnz+ZNMnubZaFH95iB2QkDHOqoiGSpaVDhKgApWeOpLgk45xkl72nbVMUjZFy0y0BLzZiDMqKkhVKU1JAASUuXNyQwZ4v7k3tMUqZI2gJTPlMTQTQtKsFpcuBYggksRibRaxKPCJ278mhJKSQkBSgBwcrXOX2IrTZCFIpVxSs1m5B0+9YBdKN7zZGzrmyqa3SkKUTapaU1HkAXbkICpRvOQjrBPTtKRdcky0pcZ0KSAygMAXhkUqKeJpmqnbklqtSpKsEpCjxCxfidjZ4gV0dlk9uYfeB0ii7nuObv8orbV0kCdmTtSBWgqlsXYhK1pSrVikKNuUHAr1x+L9YBxj6DUZ/3FeRumQghQTZ3RMJKiou7Xem+jRfcu9P4nu8gNdHiAm3IZafpHnW6OkO8KBt0xaZmzKWRMlhIC5aKil0qF1NZwcv8A2DIRtbASxvyzT7y25EvtEnq5hCVBKlAomEKLsOApLO9mTY3YP62hSZyLsLgd5JxHnYjmBAPpNte0TNrkydjXLlVSeu6woSqp1FIFxYMkXEFOju8TOQpM1CUbRKNM1AwfEKHwqFx9mFvG0rs2YppLQ+DVqIUl7EEeRB/s0AFy6Fql5BinWk4fIhQ8AITfMyYjZZ3UKoWiUrq2AYEJJDAgjLBoyytr2nbNoQZE1MkjZpa1L6tCiSty3Ek8IYWDXJi9OpWDCXbZqt17QJc8pKkpCkGxIDlJSQz6BSvnDtg2ozdsnqSv/wCOJaEEjJQKiFA8ySm2XlAHYtk24Tkif+zTpRJC1dXStmLNdhdtc41myyglJYAVXIAZ/wBYGqfJWb7xt8A9W+0zVUy1gS0AcSFiuY+Fr0BgCVG92ABLgbtmzBagoEoUAQ6S5IP5iuqvxLxoVSQWDDhsLCwLW5YAeUIdnyYeLCGxyRS3Rhn02VyuMqM0ndyCalkzCAQK6SA7OyQAHsLs8W9m287MQq65LsUqU9BOBBUboezEuCzaQZMlu6D5CFMkBiw1wGVx6tFvLGqSBj0mXXqlKyzsm0ImIrlqqlruV/k5DPG0SnJ7N7P+J4+nziCWGDYajXU84c+HLD4f0gNQ/sP2PmBBLrmGWrNIwH2Lx0RqviKucdE1E7D9i/XWI5yXHh6w/wCmccR/iBNJWBbAn78YVUwtCNCff0gAxVLOsdIRxf3hpP384nkhk/WLRTHqUACSQALqJwYYxmeiq0SNmomKSkpUskEiocROGLxpwl8gQ1nuPlAbd25EFJ65DrqJuSWD8PpBp7ULdqWxn+isinaStm6xCy3+v6RtiOEvgxcRRmbGRPQtKQEBBTbxOXNx8ouT6ilQA4mIS9g7RG7dkjaVGW/6eSxLkzUsxCycLtgC3OkxfG+pJW9K0zCyKlIZnNhjYOYk2bYpkpIWhPGQesQ+LkkNqRh9kFiNkXMWlU0UpTcIAt4kteLbt2DG6SCW0bMJiSlYdKgxGRHOAg2CdsvsVGZJH7pRcpGiTiw/WyjB2ekKSUv2gR8/rA/9onoFJlLU1gUpCgfMzE/TzOJpMZOgTt+yGZs6kyBLRJYlcspNTvWb4AGxsMz4B245M39okLmTlTKpJUkPwpqKcBl2RBHYtkmETStNKpiaUoxYcRuWZypSj58ollbEtCJakp45YZSXyuwGRxNrYg5Mb1eBVPZkW/VGXtGzzUpKlATEEAgVJVQWc8wIHdGp4lg7MqUooWTZsKgQoKDM1SVXfPCCpRNnLllUvq0JL3N8i3zAL8ucWjJUieVgcKkmov8AysG8lF/iMTVtRKbdma22T+zzpRTKWEyE0JdVVSCSAHYmxWLFzBzYpCFr/aAlSVrQEqBcOA7ONRri0WN7SyuWQkcQcpvmxAvkQ7jmBFxMtwHsSBFSdoOCpkBQ4Y4Gx87Ri917rnMgyZiZZKerU/aZJLN/pIwwjS7x2GaqagoNgznJLEE/NvN9AxiTuuYhSlpALLJSAcmbPzcOHte15HZFSdvgi2JU6VMTKmr6xMx6VNxAjF9f8iNJAKVImrmoUtNCUFw7OccgSEjW5dhg0GeuHlFMKNsWYPvniIV7jw/SOsR9I6k6/Mf8RTQRxxENVj9+P6QrHFw3h/mHJQ3jFJEHffhHfZ5wn2Y77EEUKHyLR0IWzxjohBfrlCfZh9HPhzV+U6fesdR5fl+Pw9PnF0xfdh7IykHHyhvVDS+jmF2mZQBmommjQn+zAk8gYjUviSklqiz5CxPnhFMOMk1aJBLHlrHTFAEP5QD2rpfsks0lZJBIZKVKTbHiAYtyeCn7WiZJ62UoTZbOSk4NiDoeURpoKScUnJNJ+0y1bziPaCQhRB4gkkeIB5QKRvZmZJGGer/3ENVvwM9Btz+Gr+zQGtEopjfE5qnl4pFklmXep6jgPB4btO+VrdJAEtXC2Ch43cKGeRvhEk7b5dC0iUEghrAZJS2WTgDwjt1oRNUmV1VZALkm5pI5XuTbkYJTT4FOMkuSvte8pv4aySkpQVMk8KhSCHBe+XnyBiXeO85lKkFipwHAIPCp8QWBwLs2IbONDM3TKLOhBADEsOADLycxT3hu0JUZoQVhikJDcbi5A7xwtjpoTFal/cUFb4mMT+EClLli4Vfxd82BwbVg8dIFYAJqdIFTgZuTfsmxTfAjGJCdlEt1UJWEvQs0LBZ2IUxd+UJsUjZhLBUuWo4uSkqHK2mEL1IO37Bux72mppSlNTFRpxLOXD/m0xDHB7B8/equtM5KldX2UJHZONyCRodO7zc1unZkqCVdUUKSOAKSQouVOzgFmYvheHbZsaRfqawASaQDQ/aBTjiMnfyg/Fg6lX9QEVvuaUruGppwY8QUxtgpgDpfwhh3/MATg4A7QcEk2fisWKTkHOdhFuTM2cB0y2CmVdKg+YN031eHKRLWABs8xYFgOrYNo60pS3nC+5ErV9f3Kid7LKkEkUhRBNwFPSS4fENbF3bxmlb8mKDgopWWGqb46M17jXCLH7Kz/wDxJjG5vJ5jALxYn5xGlMpRYbNMKnpbq1YsCzkUuzXfSJrXgvVXn9xkre05c0ygqXY0hQS98bF2L+H6A3uzautlpXaoi4GDgsW5OIXZd2ISEshNQYq1QWxfNnPrFmXISmwISjJQwJ0+vyhlBRmlyyvON2GkMVDdtKwhcwIcIdwDxMO0RZraEjAwJRv0myZTnkoetuHwN+ULbp7mvGta/lDUpXE0WPplA7Y5yiAsoIBdruVG9khuLmcMb2MEpfEAU3PeTmnxeCjuKySUXud9YT6RJQPzcGS8idPvSE6s5hl5IzI1+vygqYvuw9jfsR32YdRzcd4/l5R1HNvy/H4enziUyd2HsaHywjoeEJ7ywhWaTl94x0SmTuw9jnzpYDGXmv4v74ZR2mb4fwfHRvLCFINQBP4h7CskjQ82fI4xVnbTcoljiuJpPZJ1f52DG4wsYNujIotukMmpeYTYlApr1KmJPO1MBemUmcuQUyEqUos9LOE5s5xILWuzwckywkMPPxzh6uUL82dLD93X0PM+kfSzr9llbKdnEtUumonEFIbhSwKHz5WiT/pZtav2qdLDmUZVSkZKUlSQLaso/LlGg6bdHv2mWFIZM4Myr3D3Ba5FyRmG5mLXQfo/L2RCgCVbQogGZ3QyQWAyTxHX6MetPY0dRmxrpXCMat/5Km0S6FlLNScDizhQfmwPrFWaLHw+iZg/tG1n7Khb1JBpvMqANWtL4HHBsRFNe5dnPGZaqFWSkLWCDfFl4XV84Q8L8HOj1Crcyk4Yjm3rL/Qxoui2zsgrZlTMJmSQHPkSSrO4KYZtu6yFo2fZ0oTPIK1TlitMtAOIStwqYSWDjJRyualgUZmWGC04KUq1xewdjiMDBQx07YGTNqVIk8mbEe95jV/PGO8nfBPuuZ09I4jsvifZfAMqvTXCOALqbtD2hyUOX2IcIObKpj73JXwv/nuwI3/v5GyyzMVLUUhgZVki+BJP0AJsSzAkFTTSCQTKfhR3gq9zd27WeYjzfpIkTtomTF8RSSkfl4eF2wLs+GkLyz0o19HjhPJ95dL15+n0/E2HRnfp2tFfVLQPeKalB/KDiQ2ZbGDPo2P8bw1fz7UYToj0qlS5aNnmggVNwgqrKlEgMLpU5ysY3EuYFBJBqBtKbuEWZXMFgQXwMXCVrkVmxuMm6peP9lOfNUhKkopSaklAU5CQuYlKgQ4NlEnJgtOkdO21X4dKQygFKBNwCqWkjxFZP+ls3E28NiMwEJITOTdSyHSeTAh8jlcA5RSm7LNKa/w2NY7wVxTAvDQUtjATx27AjLYtbRtChMAFISO2S+YUWF7MElRd7Nq4duoHq0qPamOur3VRcA6EAgZYRX2jds1ajLWuWKyVEBKiGKaCKqgxoCh2T2oJABlMGSPaD8x+H7EXjhpJKVi+bNife8hr64xHMSVAhKcvZm1F2d8lG7WGLuIee6+B9kPyH4vTWBm9t4zdnmJUlImEgiaCaasCmk4AgPYgA35QcnSsqCt0EHlO1SpSjiAyT/6KDG1qgMheIU7okB8xmKZYHh2OEeDRXR0rkFIE0qlEFyJkspB5OxT6w4b62EhxM2YE/HLBFueEL1wflGjRNeGX5E6Si0pIUWp4XWpsgTcgciQBERCwqopoBpDC5YOwLWuTdsLYhzFbaOluypt10s4WRxv5JBgRP6Sr2ibLlyZZSkzEuuYLkC6gE5We5yfOJ3I+GV2pU7RpXs9Dj3LXHxN/jOFbKtz77JPwv/nOFCVVMCBOa6+6Rpgz4ZZQwFNJIBEnvI7xOuLthnlDjMO8mAxT7zmNfWE9XwHuuZ0bywhSC4c8R9mckjQ/ZhAO01iPa/HrT66YxCCKUBYyjNP5wHf0OGHlHRJLRMIeUsIRklWI1yOb5x0QhCvsKCOwTxPjVy5YRDLlgYRHvPeAlrlJmApMwlKSOzYOH0Uq7eHMRKkAWELk9zb08ajZwEcotHKUwweFih5BOVYk2H3+kdu5aQFJfhVxKDMaQEpDa4B9HiCdLKlcRdINkjDxP5j6crPFHe28+oMpdNSzNASnV0qq+SSfNoHVTsrJDVCjRq7j/wDh9Gq/p9Yg2vbRKJJP4x7SRmOXk18ITbZ1NgqkrLTCf3fCosh7FRYgYh2N2Y5idOSBUV0TGKVGYHCgVA9oEBQ4UsHSQ2Fy+mMbOTOaj+JWCzNUJ3WKpdQCQeGkKUwOpGL6vlaCWx9IVBXZM2gOJgU9IuCkhuNQDntOxDucR3V1XKNnX8X2k/WEnTx2VTUJDdiUCVkaOCSBlZIPOLWKnbYM+sUoKMY0/fxG02WelaCuWQqWoVTCM3vw+sSFmS/Z/davz9IxcueuVVOQTLAZQlkilRDu6cAVWFr2HhBjpRvKiUAktMndoflSAHbR3A8zA5FoVsPBLuvSuQd0i6aIlGamUoftDUuEqUC7dlrFg3E+INjGV2GYpSAVppOnLLw8IsR0c+c3Lk78IY4QUYx38u93/wCfLK+27MJiSCL5HMGCf/Tfa5onzkLmFaVy6l1OSaClL3ONJbyGgahtILEOAMzyiLotvZOz7QJihwEUu7M5Bfmmwfk+l7xupA5Zz7UoLh+D1WcgFABJEt/wyntO+frFfbtr/Z0qmzJgCkJdZXhS4ZiMVEsGu5YRdBLkgOs9tOSRqPsxnOne7lz9hWiUXAUlSScVqB7HjctbECNstlZycMYzyRjJ0m1uTbt6S7PNQ6RMRs6l01zEtUtnYFy1gDcDOBXS3e86XtCBLmUiWgEBnBclneztTjrGV6G9Hp82akzpa5cmUuohYIClJyCTjcBzpaDvSrdSkr60KKwSAxcqBIYZ8QsBqPijPKcnE6nV9Hgw5axS1Kg5uDpMJpKJiQiYrtflUBjTorG3+IK72lBWzkfuw5l/mqDuPPiHnGc3D0VumbtDpwMtAsVHRTdkYW9cRGxBVUSA8zvIySNRzwzzhkNTjUjl5NKlcTE1nIkPodUkfVMRT1EhXn6hB/vBTa91KQakCuUDZQxAcWILFxfAH+0UF7HM7PVzHIDChV7JGnKM7i0a1OL8lacgYAAOSLf9z9BBfojs5Utc0Nwhi/x8SiOdNI8zFOXuuct6ZZFJJUVcITeZi98xgCY1O7tkEuUlBPCC6VDvqJdjm2V2sBDMUHdsVmyLTSJzRQHfqHt+ar9MYkVVWHbrm4fy039cY4FVThIM1ry+6Bro+GecMATSQFEys5neB01bDLONJkFDMpuw/wCLq/KOV3Hwt1PjZqvSFJLhwyh2Bksan7EcO81yfafBq3rg+EQhFPEqo9c/Wd6nDl6NHRPLUsBpaAtGSiznXEjNxHRCAnpFIqlH94AeIliADw0kFwQCQpuUBEbYpIBClDhdnBwZxxAm3IiNZMQFJUGIQXCkZrezj7yjGBB7KsQVJPmC/wDUDGfMqdmvp5bUXhvKY7VJxbsHSr3mnKIJu+JuVGD3CtWwqiuVXSeaD8wREJz/AJUj/wDYYVqZotk8zeM5wCtIdVPCkZAEnifWO3NKVPnyytRZLzFKN2APD/LxBJirtBueXWH5mkRo+ieytLmTDgpVNOako4Q3+qo/KCxrVIXmm1ELbbs4mS1ILAFJH/ecevrjAXZdilLISkzJajLRM4VOniewC6gGtZh2hGh0e79j+H4+FvlALdsxPWoDisSkoKcFAsol04j2afnDsja3RiUU+UVt4bkly0la1kgaykKV6JETzNzCWhSjNXSlJUQhMsYB7Ok3tF7fI4Bp+IT5SJsT71R+FNHwKHoYV3Z1yX2cfpA/d275QmpWlJU8uoTFkqKKiGUKuwWGTRW6bbItcpCpYTUhXbJbrARe/kM8Wwi7umeFFISoKCZZC0i+CkgJJGCiCbY4wQ2yTWgpIcKDIT7s5E8naGpOWOmXF6Jpo8m2yasDjQuWQQXKKknxfhUPnFOROAmdYuYHPdQhMtODXCS3pzjby1M2IwHyLX8lCIVkkXvYf7Ff3EY6Z149VOMXFcP8P3qzJ7XtyVhgPvwERydgnzgmUGSgqHEZaUqcmzqatWOdhyjVTEAJLACxy+FA+qoJ9HNjrnFZamU5b8zugAalkq+Yg4RbdArq54k5Q2fz9PyNPsuzJloRLQaUS0hKVv2wAwS+JtbE4RBt63ZFkEh6MkUkEKa1yfDPzszpgSAaXBLIl4FJvc8rEwLmKx64F3JrDgXzqF02YMWwa4jXJ0qOdhg5S1Mk/F+A86yPSgt84jm7OntTlJLYDug63xVz+TOYjEyX74t/Oj6s/rCy5skF08ahm5mKH1IhRuLu7docUmokuwWC6Eg2UCeV8iLPeLrZVM377Nfwv/k9mBNSypK6WALsrFViCLdkMTqeQgnLmApCqSUHCXmk3BJ8wfnDYOzBnx6ZWuGPfOj/AMOX8zN/aObKp3/ee75PlpiMYcxdquP3uTaQG3vtySU7Omd+zzJwPVjqyuog3JLUpdtXwME3QvHjc3S+e3t6KPSfpDM2ebLQiWlqalFT/ih2y1Yly/a+dvcHSJO0rWkSlBgCEkgpSMHFrEHl5x2+OjXXolJVOZctISFlLklgDaoBiQCwANsYpbp3ZO2WeUS0DqjLdc0rBK1OOFrUJZ24fEmAt2dPT0sul0pfeLz455/Q09OVbfxnx+F3/vlHPnQ38HJXxM39soilbQhSQaSUHCU3EPi5jG+F4mILsVOvKbkBp9fnDDkiNzd+/wC65ctMo5vJs/fcub+eMcM2DAdpPvOYjjk937A934+nyiEEKHv1vU/w3an1GOOGcdHLUkFlyzMVmsCx/wCMPKOiEHkGoAt1pHAcgnnzZ8jAjeO6esK1yyApN5oVgVA4pYcjb6QUATSoD2RPGcwq2HJ2yMKe4+I9j8WDVf06RUoqSphRk4u0ZKdu6alKT1ZY0sxBwXoC+HKIv/8AOnFRSJKypklmAsFknEgYERsw7qIas+0GQHLy8YYoIoAJPUPwq71V/THKFdlDftEjLbLuSYsdYshCAQD3l9qqwHDmL1eRjUSJFAloHaCQJR0SB3tS3jEpKqwSB17cKe7Tf1xzhoAZQHYJ/EOYPLz8YZGCjwLnkcuTh32y9t8WL0/1aRFOky1JSVoCpT/hggEg83yd84lV3Hy9j8WDVf06Zw4E1EhutPbGQHLmzZmCAKat0yyaOrl9az2DIY2wGbWwjjsMggq6pJlgsuoOp+RL2cjMZxYZFDOeo/N3qv08okUVVAkDrh2B3Sm+PNqs9IqkQaEtQLX9i2CRz9NYUO6m7Q9qciOXrpCDvNgfbcjm3rrHFmS/ZHsjmTz9NIshnd6btUHmS0vKUo034gWLgj+ZNmeB0/ZJlRT1cx2LChT/ALzlfERtUlVZIA65uJPdCbYc+znrEYCKGBPUZq71X6YZQp4U2PjnaVGNGwzVAkS1sFXJFLXR+ZtI0m5t39TLSFsVrNSCCWCmSL4W7OucEiTUklusHsxkRz5s+Yhqe+2ftvhxen+rXKLjjUdwZ5XJUVt5yVKQsILT0gKUpnBa7AcxbLE3gLs+/FfvJZz4pfEktysseDHxMaIgUpB9mD+GcyefJ3yEZLbtmKFrQoMxwGDKFgP6YHLa3Q3p5coJjfEo4uP5pax9UxFM6RSR3/JKFk+iYDzDjzCvVKDCD+//APX/ABCdbNVljbekiiD1Us4duZYDmEg1K8C0ajdEhaEJQ/44SDMUrAg3bxuMsjGQ3NsfWzUJI4QAtf8AKDWr1KB5xtyE0gE/gvwHvFV8eXay0h2JPdsy9TO6iQbXMSJTghMkqSliWNSlAY83YXxihuPZp6ZYM9cnrUlRDJdASbkh6SgnNizAWdzFrf2w9fLUmYl5rPSMGF7c2cYxlJ5mLkmSuZ1ktQbiJSsMofvEg1B2xRcRMk9MuC+nUXGn7NLvbdg2yUlMxMpcuoLSUzFByHYghBsQTgc4fP2NM+UpK5iVS1gg9UXJy7bn6CBG7NrlyZKZIQqlIbtAm6iMWTm4wEQ7v2+XIliXs8hQQC4Cl24ic3UWcGK1R5NDVKlJ0uPnh8Bdeyj9jEnZZtBSAJcxwukpOt72IJGDnwi3us//AB0FSq0Up6wixWtg6g1gCWLPGFQFFHUy2lSlkOhJUXKuHiWo1FLDABNo9DkSSihIAE1CQlCe7SA1+eOcFjduzP1LSVL23xuPLul+2fZHIDn5eMIO+2I9tzF3p9dI4AMpuwT+KcweX2Y49x8A3U/EbNV6aQ0yD5KZhAMkpEvIKx55HN846IJ6ZRUTOJEzvBOHLI5NnHRCEpJcFmUOzLyWNT6/KEGbXft/w/Dwv8ocUEKCHdSrpXmkaD5HPOGpvU1ur7f8THHTA64xCHaXYDsqzXyMK5dwl15ysgNfp84QqYJUzhZZKfyHUfYhwlkqMsKZYDmZmRa3qM8ohBoAZgolGc3MHT6fOFLuLMR2U5LGphgmAoMwJAQCxl5E6+oyyiQpYpS7qXdKs0DQfYiEG6td+3/C8PC/yjmDAOyR2V5rOh9flCgPW1ur7f8AExx0wOuMNKwEhbOlRZKMknUfI5ZxCDnLvTx+6ybXSEYMQFEoe8zNJ0HLD5w7qzV1dXGz9Zm2n2YYFgpKwGQksZeSja/qMsohB2mRHYHvOZ+844Z2cntJ93zEcQ1IxMzsH3fhriNMI4JcqDsUXUfz8j9mIQQgMAVEIymZqOn1+UK5d6WX7rIjXT/iGmYAkTCkFBLCXkDe/ocs4eZZq6urjIfrMwNPTXOIQbZiHdJ7S80HQRxyezdj+L4+nzjgoEKUzJQWUnJZ1P2Y5VqHv1nY/h4Ya4jTCIQUEuSzqPaRkgaiBW9d2VkLQsMA1a3ZV3AcOQRfIwWCSVKQ7KRdS81jQ/ZhhmCjrKRRh1eQOv2IppNUy4ycXaMtN3RPBCeqJLG1SPykZq5CGI3PPNXAwDgkqSw4lm7EnMZRrzLIWJZU61BxMzSL29DnnDQXCizBFlD8/M/ZhfZiO+0SBe5d09S6lK4i1LdlTd3m9nsMoKgl3CXXnLySNfp84Qlgk4iZZA93zHz5YQ5KCVGWCy03MzNQtb1GeUMSSVITKTbtjWDNUaPe5vpGQ27ZzLWtDMxLeBDp+gjXdYKOspFGHV5Pr9iK237rTMWlKia1BwsZAXpINlC3LGAyQ1LYZinpe5kz2vP/AO6T/wDaIHZP+kf7Zhg//wDj5PWETR+HqjFm+K3Y9Yajo4yEFc0kLYMlLEWIxJP0hHal6NPeh7KvRfZiZxUEhXViyTqRQ/kyvmI1QAZgolGc3MHT6fOIti3emWTJlmlXaMzMu1vUZ5RIJgKDMCQEAsZeRNr+oyyjRCOlUZMk9UrHHEWYjspymczHatd+2Pd+Hr8oUpYpS7ld0q/JyH2IQB6mt1fb/iY46YHXGDAFSpQDIliYnJZZz/xh5R0Ok7OpYCkTDLScEgWGWo8YSIQ//9k=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6" name="Picture 10" descr="http://i.imgur.com/4D6cT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" y="1196752"/>
            <a:ext cx="9119026" cy="58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1184176"/>
            <a:ext cx="9074727" cy="581774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176"/>
            <a:ext cx="9144000" cy="581774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1184176"/>
            <a:ext cx="9119026" cy="581773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" y="1196752"/>
            <a:ext cx="9119025" cy="580516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9144000" cy="580516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1205330"/>
            <a:ext cx="9119026" cy="579658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30"/>
            <a:ext cx="9144000" cy="5807127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90465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1212725"/>
            <a:ext cx="9119026" cy="58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5048"/>
      </p:ext>
    </p:extLst>
  </p:cSld>
  <p:clrMapOvr>
    <a:masterClrMapping/>
  </p:clrMapOvr>
  <p:transition spd="slow" advClick="0" advTm="3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56FC7E"/>
            </a:gs>
            <a:gs pos="10000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3882" y="308294"/>
            <a:ext cx="8229600" cy="1143000"/>
          </a:xfrm>
        </p:spPr>
        <p:txBody>
          <a:bodyPr>
            <a:noAutofit/>
          </a:bodyPr>
          <a:lstStyle/>
          <a:p>
            <a:r>
              <a:rPr lang="th-TH" sz="6000" dirty="0" smtClean="0">
                <a:latin typeface="2547_Ddinya-05" pitchFamily="2" charset="0"/>
                <a:cs typeface="2547_Ddinya-05" pitchFamily="2" charset="0"/>
              </a:rPr>
              <a:t>ขอบคุณค่ะ</a:t>
            </a:r>
            <a:endParaRPr lang="th-TH" sz="6000" dirty="0">
              <a:latin typeface="2547_Ddinya-05" pitchFamily="2" charset="0"/>
              <a:cs typeface="2547_Ddinya-05" pitchFamily="2" charset="0"/>
            </a:endParaRPr>
          </a:p>
        </p:txBody>
      </p:sp>
      <p:pic>
        <p:nvPicPr>
          <p:cNvPr id="5122" name="Picture 2" descr="http://image.dek-d.com/27/0115/0338/1168135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29400"/>
            <a:ext cx="6787029" cy="50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2222E-6 -4.44444E-6 L 0.00781 -0.7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6000">
              <a:srgbClr val="00CCCC"/>
            </a:gs>
            <a:gs pos="47000">
              <a:srgbClr val="CC99FF"/>
            </a:gs>
            <a:gs pos="60001">
              <a:srgbClr val="00FFFF"/>
            </a:gs>
            <a:gs pos="71001">
              <a:srgbClr val="3333CC"/>
            </a:gs>
            <a:gs pos="81000">
              <a:srgbClr val="FB93F4"/>
            </a:gs>
            <a:gs pos="10000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FFFF"/>
              </a:gs>
              <a:gs pos="39999">
                <a:srgbClr val="00FFFF"/>
              </a:gs>
              <a:gs pos="70000">
                <a:srgbClr val="00FFFF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sz="4800" b="1" dirty="0" smtClean="0">
                <a:latin typeface="ZF InNoCent" pitchFamily="2" charset="0"/>
                <a:cs typeface="ZF InNoCent" pitchFamily="2" charset="0"/>
              </a:rPr>
              <a:t>ธงประเทศไทย</a:t>
            </a:r>
            <a:endParaRPr lang="th-TH" sz="4800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2050" name="Picture 2" descr="https://i.ytimg.com/vi/NqH3TScbl6E/hq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76" y="148478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687.photobucket.com/albums/vv237/4-one/krob/CtTTC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">
        <p14:reveal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30000">
              <a:srgbClr val="FB93F4"/>
            </a:gs>
            <a:gs pos="64999">
              <a:srgbClr val="00FFFF"/>
            </a:gs>
            <a:gs pos="34165">
              <a:srgbClr val="70008A"/>
            </a:gs>
            <a:gs pos="89999">
              <a:srgbClr val="CC99FF"/>
            </a:gs>
            <a:gs pos="100000">
              <a:srgbClr val="FF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00FF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dirty="0" smtClean="0">
                <a:latin typeface="ZF InNoCent" pitchFamily="2" charset="0"/>
                <a:cs typeface="ZF InNoCent" pitchFamily="2" charset="0"/>
              </a:rPr>
              <a:t>ธงประเทศลาว</a:t>
            </a:r>
            <a:endParaRPr lang="th-TH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3074" name="Picture 2" descr="http://61.47.41.107/w/images/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687.photobucket.com/albums/vv237/4-one/krob/CtTTC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">
        <p14:shred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FC7E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66"/>
              </a:gs>
              <a:gs pos="30000">
                <a:srgbClr val="FF66FF"/>
              </a:gs>
              <a:gs pos="64999">
                <a:srgbClr val="00FFFF"/>
              </a:gs>
              <a:gs pos="34165">
                <a:srgbClr val="FB93F4"/>
              </a:gs>
              <a:gs pos="89999">
                <a:srgbClr val="CC99FF"/>
              </a:gs>
              <a:gs pos="100000">
                <a:srgbClr val="FF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sz="4800" b="1" dirty="0" smtClean="0">
                <a:latin typeface="ZF InNoCent" pitchFamily="2" charset="0"/>
                <a:cs typeface="ZF InNoCent" pitchFamily="2" charset="0"/>
              </a:rPr>
              <a:t>ธงประเทศกัมพูชา</a:t>
            </a:r>
            <a:endParaRPr lang="th-TH" sz="4800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4098" name="Picture 2" descr="http://asean.skru.ac.th/images/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tatic2.bigstockphoto.com/thumbs/5/9/7/large2/79596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05027">
            <a:off x="5498096" y="3179509"/>
            <a:ext cx="3429000" cy="4476750"/>
          </a:xfrm>
          <a:prstGeom prst="rect">
            <a:avLst/>
          </a:prstGeom>
          <a:noFill/>
        </p:spPr>
      </p:pic>
      <p:pic>
        <p:nvPicPr>
          <p:cNvPr id="1030" name="Picture 6" descr="http://www.ayutthaya.doae.go.th/index_files/photonew/PJTZ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2350499" cy="23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98074"/>
      </p:ext>
    </p:extLst>
  </p:cSld>
  <p:clrMapOvr>
    <a:masterClrMapping/>
  </p:clrMapOvr>
  <p:transition spd="slow" advClick="0" advTm="3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  <a:gradFill>
            <a:gsLst>
              <a:gs pos="0">
                <a:srgbClr val="FB93F4"/>
              </a:gs>
              <a:gs pos="16000">
                <a:srgbClr val="56FC7E"/>
              </a:gs>
              <a:gs pos="63752">
                <a:srgbClr val="00FFFF"/>
              </a:gs>
              <a:gs pos="47000">
                <a:srgbClr val="00FFFF"/>
              </a:gs>
              <a:gs pos="60001">
                <a:srgbClr val="00FFFF"/>
              </a:gs>
              <a:gs pos="71001">
                <a:srgbClr val="00FFFF"/>
              </a:gs>
              <a:gs pos="81000">
                <a:srgbClr val="56FC7E"/>
              </a:gs>
              <a:gs pos="100000">
                <a:srgbClr val="FB93F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b="1" dirty="0" smtClean="0">
                <a:latin typeface="ZF InNoCent" pitchFamily="2" charset="0"/>
                <a:cs typeface="ZF InNoCent" pitchFamily="2" charset="0"/>
              </a:rPr>
              <a:t>ธงประเทศเวียดนาม</a:t>
            </a:r>
            <a:endParaRPr lang="th-TH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5122" name="Picture 2" descr="http://asean.skru.ac.th/images/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-EC-Z7-j7tsM/TpLa4QvDJTI/AAAAAAAAH78/yapi5rRvDOk/s1600/126319793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DCD2"/>
              </a:clrFrom>
              <a:clrTo>
                <a:srgbClr val="FEDC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5609" y="4214818"/>
            <a:ext cx="5198391" cy="2643182"/>
          </a:xfrm>
          <a:prstGeom prst="rect">
            <a:avLst/>
          </a:prstGeom>
          <a:noFill/>
        </p:spPr>
      </p:pic>
      <p:pic>
        <p:nvPicPr>
          <p:cNvPr id="7182" name="Picture 14" descr="http://i687.photobucket.com/albums/vv237/4-one/4-1/HT2/dnz-u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64048">
            <a:off x="-224852" y="-67548"/>
            <a:ext cx="249555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0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">
        <p14:gallery dir="l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B93F4"/>
            </a:gs>
            <a:gs pos="50000">
              <a:srgbClr val="00FFFF"/>
            </a:gs>
            <a:gs pos="75000">
              <a:srgbClr val="FF66FF"/>
            </a:gs>
            <a:gs pos="100000">
              <a:srgbClr val="FF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CC99FF"/>
              </a:gs>
              <a:gs pos="50000">
                <a:srgbClr val="56FC7E"/>
              </a:gs>
              <a:gs pos="75000">
                <a:srgbClr val="00FFFF"/>
              </a:gs>
              <a:gs pos="20425">
                <a:srgbClr val="FB93F4"/>
              </a:gs>
              <a:gs pos="100000">
                <a:srgbClr val="FF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b="1" dirty="0" smtClean="0">
                <a:latin typeface="ZF InNoCent" pitchFamily="2" charset="0"/>
                <a:cs typeface="ZF InNoCent" pitchFamily="2" charset="0"/>
              </a:rPr>
              <a:t>ธงประเทศบรูไน</a:t>
            </a:r>
            <a:endParaRPr lang="th-TH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6146" name="Picture 2" descr="http://asean.skru.ac.th/images/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4443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.ptcdn.info/746/004/000/1367498668-1328103610-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373202"/>
            <a:ext cx="3000364" cy="3484798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SXkFTEAj3FsxKwz9xKj14V5bqApriIf39JSdnF7YWeWQCi-Vb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43206" cy="3271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3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">
        <p:blinds dir="vert"/>
      </p:transition>
    </mc:Choice>
    <mc:Fallback xmlns="">
      <p:transition spd="slow" advClick="0" advTm="3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165">
              <a:srgbClr val="56FC7E"/>
            </a:gs>
            <a:gs pos="0">
              <a:srgbClr val="56FC7E"/>
            </a:gs>
            <a:gs pos="17999">
              <a:srgbClr val="56FC7E"/>
            </a:gs>
            <a:gs pos="36000">
              <a:srgbClr val="56FC7E"/>
            </a:gs>
            <a:gs pos="61000">
              <a:srgbClr val="00FFFF"/>
            </a:gs>
            <a:gs pos="28332">
              <a:srgbClr val="56FC7E"/>
            </a:gs>
            <a:gs pos="82001">
              <a:srgbClr val="56FC7E"/>
            </a:gs>
            <a:gs pos="100000">
              <a:srgbClr val="56FC7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sz="4800" b="1" dirty="0" smtClean="0">
                <a:latin typeface="ZF InNoCent" pitchFamily="2" charset="0"/>
                <a:cs typeface="ZF InNoCent" pitchFamily="2" charset="0"/>
              </a:rPr>
              <a:t>ธงประเทศพม่า</a:t>
            </a:r>
            <a:endParaRPr lang="th-TH" sz="4800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7170" name="Picture 2" descr="http://asean.skru.ac.th/images/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687.photobucket.com/albums/vv237/4-one/FT/ccst-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56887">
            <a:off x="5842553" y="3369754"/>
            <a:ext cx="3476625" cy="3600450"/>
          </a:xfrm>
          <a:prstGeom prst="rect">
            <a:avLst/>
          </a:prstGeom>
          <a:noFill/>
        </p:spPr>
      </p:pic>
      <p:pic>
        <p:nvPicPr>
          <p:cNvPr id="5124" name="Picture 4" descr="http://www.seesketch.com/sketch_file/5/93d3FhjiOYk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785851" y="0"/>
            <a:ext cx="4258759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5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">
        <p14:prism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3749">
              <a:srgbClr val="F4CAE0"/>
            </a:gs>
            <a:gs pos="64999">
              <a:srgbClr val="00FFFF"/>
            </a:gs>
            <a:gs pos="61229">
              <a:srgbClr val="56FC7E"/>
            </a:gs>
            <a:gs pos="100000">
              <a:srgbClr val="FF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6FC7E"/>
              </a:gs>
              <a:gs pos="13000">
                <a:srgbClr val="00FFFF"/>
              </a:gs>
              <a:gs pos="21001">
                <a:srgbClr val="00FFFF"/>
              </a:gs>
              <a:gs pos="42504">
                <a:srgbClr val="CC99FF"/>
              </a:gs>
              <a:gs pos="63000">
                <a:srgbClr val="FF66FF"/>
              </a:gs>
              <a:gs pos="67000">
                <a:srgbClr val="00FFFF"/>
              </a:gs>
              <a:gs pos="69000">
                <a:srgbClr val="CC99FF"/>
              </a:gs>
              <a:gs pos="82001">
                <a:srgbClr val="00FFFF"/>
              </a:gs>
              <a:gs pos="100000">
                <a:srgbClr val="56FC7E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b="1" dirty="0" smtClean="0">
                <a:latin typeface="ZF InNoCent" pitchFamily="2" charset="0"/>
                <a:cs typeface="ZF InNoCent" pitchFamily="2" charset="0"/>
              </a:rPr>
              <a:t>ธงประเทศมาเลเซีย</a:t>
            </a:r>
            <a:endParaRPr lang="th-TH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8194" name="Picture 2" descr="http://asean.skru.ac.th/images/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trss.ac.th/trss/images/stories/uiu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4364">
            <a:off x="5504754" y="3210313"/>
            <a:ext cx="4109441" cy="34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2.gstatic.com/images?q=tbn:ANd9GcRWBI6nD2xSb3X07PCYyyxJyeO7UP6d73_6YCKMpFiiytAIsEt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DF9"/>
              </a:clrFrom>
              <a:clrTo>
                <a:srgbClr val="F2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47449">
            <a:off x="-593112" y="-577899"/>
            <a:ext cx="3585921" cy="2604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">
        <p14:vortex dir="r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6">
              <a:srgbClr val="56FC7E"/>
            </a:gs>
            <a:gs pos="17497">
              <a:srgbClr val="FB93F4"/>
            </a:gs>
            <a:gs pos="84171">
              <a:srgbClr val="FB93F4"/>
            </a:gs>
            <a:gs pos="28778">
              <a:srgbClr val="FF66FF"/>
            </a:gs>
            <a:gs pos="0">
              <a:srgbClr val="FF0066"/>
            </a:gs>
            <a:gs pos="73749">
              <a:srgbClr val="F4CAE0"/>
            </a:gs>
            <a:gs pos="64999">
              <a:srgbClr val="00FFFF"/>
            </a:gs>
            <a:gs pos="61229">
              <a:srgbClr val="56FC7E"/>
            </a:gs>
            <a:gs pos="100000">
              <a:srgbClr val="FF00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>
            <a:gsLst>
              <a:gs pos="40006">
                <a:srgbClr val="56FC7E"/>
              </a:gs>
              <a:gs pos="84171">
                <a:srgbClr val="FF0066"/>
              </a:gs>
              <a:gs pos="28778">
                <a:srgbClr val="FF0066"/>
              </a:gs>
              <a:gs pos="0">
                <a:srgbClr val="FF66FF"/>
              </a:gs>
              <a:gs pos="73749">
                <a:srgbClr val="F4CAE0"/>
              </a:gs>
              <a:gs pos="64999">
                <a:srgbClr val="00FFFF"/>
              </a:gs>
              <a:gs pos="61229">
                <a:srgbClr val="56FC7E"/>
              </a:gs>
              <a:gs pos="100000">
                <a:srgbClr val="FF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h-TH" b="1" dirty="0" smtClean="0">
                <a:latin typeface="ZF InNoCent" pitchFamily="2" charset="0"/>
                <a:cs typeface="ZF InNoCent" pitchFamily="2" charset="0"/>
              </a:rPr>
              <a:t>ธงประเทศอินโดนีเซีย</a:t>
            </a:r>
            <a:endParaRPr lang="th-TH" b="1" dirty="0">
              <a:latin typeface="ZF InNoCent" pitchFamily="2" charset="0"/>
              <a:cs typeface="ZF InNoCent" pitchFamily="2" charset="0"/>
            </a:endParaRPr>
          </a:p>
        </p:txBody>
      </p:sp>
      <p:pic>
        <p:nvPicPr>
          <p:cNvPr id="9218" name="Picture 2" descr="http://asean.skru.ac.th/images/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85736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qHY7dbYu0ak/TpLITOjbxHI/AAAAAAAAH64/YWGu8iIIrkI/s1600/126681791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714884"/>
            <a:ext cx="4655092" cy="2366935"/>
          </a:xfrm>
          <a:prstGeom prst="rect">
            <a:avLst/>
          </a:prstGeom>
          <a:noFill/>
        </p:spPr>
      </p:pic>
      <p:pic>
        <p:nvPicPr>
          <p:cNvPr id="3078" name="Picture 6" descr="http://www.bloggang.com/data/tawan-pink/picture/113224178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-214338"/>
            <a:ext cx="2500334" cy="2500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">
        <p14:doors dir="vert"/>
      </p:transition>
    </mc:Choice>
    <mc:Fallback xmlns=""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50</Words>
  <Application>Microsoft Office PowerPoint</Application>
  <PresentationFormat>นำเสนอทางหน้าจอ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ขอนำเสนอผลงาน  ด.ญกษิตินาถ  เตียวศิริชัยสกล ป.3/2   เลขที่ 9</vt:lpstr>
      <vt:lpstr>ธงประเทศไทย</vt:lpstr>
      <vt:lpstr>ธงประเทศลาว</vt:lpstr>
      <vt:lpstr>ธงประเทศกัมพูชา</vt:lpstr>
      <vt:lpstr>ธงประเทศเวียดนาม</vt:lpstr>
      <vt:lpstr>ธงประเทศบรูไน</vt:lpstr>
      <vt:lpstr>ธงประเทศพม่า</vt:lpstr>
      <vt:lpstr>ธงประเทศมาเลเซีย</vt:lpstr>
      <vt:lpstr>ธงประเทศอินโดนีเซีย</vt:lpstr>
      <vt:lpstr>ธงประเทศสิงคโปร์</vt:lpstr>
      <vt:lpstr>ธงประเทศฟิลิปปินส์</vt:lpstr>
      <vt:lpstr>ภาพที่ฉันชอบ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ขอนำเสนอผลงานด.ญ. กษิตินาถ  เตียวศิริชัยสกุล ป.3/2   เลขที่ 9</dc:title>
  <dc:creator>Windows User</dc:creator>
  <cp:lastModifiedBy>Windows User</cp:lastModifiedBy>
  <cp:revision>37</cp:revision>
  <dcterms:created xsi:type="dcterms:W3CDTF">2016-01-25T03:45:09Z</dcterms:created>
  <dcterms:modified xsi:type="dcterms:W3CDTF">2001-12-31T18:50:11Z</dcterms:modified>
</cp:coreProperties>
</file>